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7" r:id="rId5"/>
    <p:sldId id="278" r:id="rId6"/>
    <p:sldId id="279" r:id="rId7"/>
    <p:sldId id="284" r:id="rId8"/>
    <p:sldId id="280" r:id="rId9"/>
    <p:sldId id="262" r:id="rId10"/>
    <p:sldId id="263" r:id="rId11"/>
    <p:sldId id="268" r:id="rId12"/>
    <p:sldId id="273" r:id="rId13"/>
    <p:sldId id="272" r:id="rId14"/>
    <p:sldId id="274" r:id="rId15"/>
    <p:sldId id="285" r:id="rId16"/>
    <p:sldId id="282" r:id="rId17"/>
    <p:sldId id="283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F0B19-2368-4E8D-89D3-12AD34A8A07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5B35E-AA3B-4292-B7C4-A9E3074D5B44}">
      <dgm:prSet/>
      <dgm:spPr/>
      <dgm:t>
        <a:bodyPr/>
        <a:lstStyle/>
        <a:p>
          <a:pPr rtl="0"/>
          <a:r>
            <a:rPr lang="en-US" dirty="0" smtClean="0"/>
            <a:t>Visual Indicators</a:t>
          </a:r>
          <a:endParaRPr lang="en-US" dirty="0"/>
        </a:p>
      </dgm:t>
    </dgm:pt>
    <dgm:pt modelId="{A780B27B-9241-4E79-8CAA-359BBCAC6EDA}" type="parTrans" cxnId="{CFBBAB77-E6BB-4302-A63D-A7D960A2F969}">
      <dgm:prSet/>
      <dgm:spPr/>
      <dgm:t>
        <a:bodyPr/>
        <a:lstStyle/>
        <a:p>
          <a:endParaRPr lang="en-US"/>
        </a:p>
      </dgm:t>
    </dgm:pt>
    <dgm:pt modelId="{F7868805-1D32-4D31-93CC-FDC63BC6FEB0}" type="sibTrans" cxnId="{CFBBAB77-E6BB-4302-A63D-A7D960A2F969}">
      <dgm:prSet/>
      <dgm:spPr/>
      <dgm:t>
        <a:bodyPr/>
        <a:lstStyle/>
        <a:p>
          <a:endParaRPr lang="en-US"/>
        </a:p>
      </dgm:t>
    </dgm:pt>
    <dgm:pt modelId="{89598AE2-4714-4459-930E-D829B453B51E}">
      <dgm:prSet/>
      <dgm:spPr/>
      <dgm:t>
        <a:bodyPr/>
        <a:lstStyle/>
        <a:p>
          <a:pPr rtl="0"/>
          <a:r>
            <a:rPr lang="en-US" dirty="0" smtClean="0"/>
            <a:t>Types of Waves</a:t>
          </a:r>
          <a:endParaRPr lang="en-US" dirty="0"/>
        </a:p>
      </dgm:t>
    </dgm:pt>
    <dgm:pt modelId="{4755E4A8-0F05-4B20-8EF0-9E3BD995DCA1}" type="parTrans" cxnId="{259F7760-046F-4A7E-96B7-E0FC2F16C35D}">
      <dgm:prSet/>
      <dgm:spPr/>
      <dgm:t>
        <a:bodyPr/>
        <a:lstStyle/>
        <a:p>
          <a:endParaRPr lang="en-US"/>
        </a:p>
      </dgm:t>
    </dgm:pt>
    <dgm:pt modelId="{5F9ED589-E38D-4E32-99D9-7B7C448425CA}" type="sibTrans" cxnId="{259F7760-046F-4A7E-96B7-E0FC2F16C35D}">
      <dgm:prSet/>
      <dgm:spPr/>
      <dgm:t>
        <a:bodyPr/>
        <a:lstStyle/>
        <a:p>
          <a:endParaRPr lang="en-US"/>
        </a:p>
      </dgm:t>
    </dgm:pt>
    <dgm:pt modelId="{5D08FC49-7BAD-4470-8BEA-DD2D69E69431}">
      <dgm:prSet/>
      <dgm:spPr/>
      <dgm:t>
        <a:bodyPr/>
        <a:lstStyle/>
        <a:p>
          <a:pPr rtl="0"/>
          <a:r>
            <a:rPr lang="en-US" dirty="0" smtClean="0"/>
            <a:t>Downslope Winds</a:t>
          </a:r>
          <a:endParaRPr lang="en-US" dirty="0"/>
        </a:p>
      </dgm:t>
    </dgm:pt>
    <dgm:pt modelId="{E05474A2-E65F-4C34-AB04-BB745B103792}" type="parTrans" cxnId="{71A9EBFC-9120-4E2B-8C8E-6D64DBE06E39}">
      <dgm:prSet/>
      <dgm:spPr/>
      <dgm:t>
        <a:bodyPr/>
        <a:lstStyle/>
        <a:p>
          <a:endParaRPr lang="en-US"/>
        </a:p>
      </dgm:t>
    </dgm:pt>
    <dgm:pt modelId="{A1C0FB8C-AE0C-4AB2-9F5B-13EAA8EF1699}" type="sibTrans" cxnId="{71A9EBFC-9120-4E2B-8C8E-6D64DBE06E39}">
      <dgm:prSet/>
      <dgm:spPr/>
      <dgm:t>
        <a:bodyPr/>
        <a:lstStyle/>
        <a:p>
          <a:endParaRPr lang="en-US"/>
        </a:p>
      </dgm:t>
    </dgm:pt>
    <dgm:pt modelId="{E02A421B-5A76-402A-9CAA-3978E9272381}">
      <dgm:prSet/>
      <dgm:spPr/>
      <dgm:t>
        <a:bodyPr/>
        <a:lstStyle/>
        <a:p>
          <a:pPr rtl="0"/>
          <a:r>
            <a:rPr lang="en-US" dirty="0" smtClean="0"/>
            <a:t>PIREPs</a:t>
          </a:r>
          <a:endParaRPr lang="en-US" dirty="0"/>
        </a:p>
      </dgm:t>
    </dgm:pt>
    <dgm:pt modelId="{7FDA3EDF-50FA-4891-9151-4B93439FE2BF}" type="parTrans" cxnId="{17ACA6A9-8AAD-4131-AF15-252F8EC236FA}">
      <dgm:prSet/>
      <dgm:spPr/>
      <dgm:t>
        <a:bodyPr/>
        <a:lstStyle/>
        <a:p>
          <a:endParaRPr lang="en-US"/>
        </a:p>
      </dgm:t>
    </dgm:pt>
    <dgm:pt modelId="{003732EC-A419-4ABA-A835-1EEF71161643}" type="sibTrans" cxnId="{17ACA6A9-8AAD-4131-AF15-252F8EC236FA}">
      <dgm:prSet/>
      <dgm:spPr/>
      <dgm:t>
        <a:bodyPr/>
        <a:lstStyle/>
        <a:p>
          <a:endParaRPr lang="en-US"/>
        </a:p>
      </dgm:t>
    </dgm:pt>
    <dgm:pt modelId="{CD6DFC34-9292-4A19-A7DD-2DDEB3151F6F}">
      <dgm:prSet/>
      <dgm:spPr/>
      <dgm:t>
        <a:bodyPr/>
        <a:lstStyle/>
        <a:p>
          <a:pPr rtl="0"/>
          <a:endParaRPr lang="en-US" dirty="0"/>
        </a:p>
      </dgm:t>
    </dgm:pt>
    <dgm:pt modelId="{3144F4A0-956D-4243-B9B8-FEC08D91F664}" type="parTrans" cxnId="{54F02711-C405-4A96-B4EF-1A9F4780A14E}">
      <dgm:prSet/>
      <dgm:spPr/>
      <dgm:t>
        <a:bodyPr/>
        <a:lstStyle/>
        <a:p>
          <a:endParaRPr lang="en-US"/>
        </a:p>
      </dgm:t>
    </dgm:pt>
    <dgm:pt modelId="{922CE631-A9CE-4069-A76C-B9FC453BE2F5}" type="sibTrans" cxnId="{54F02711-C405-4A96-B4EF-1A9F4780A14E}">
      <dgm:prSet/>
      <dgm:spPr/>
      <dgm:t>
        <a:bodyPr/>
        <a:lstStyle/>
        <a:p>
          <a:endParaRPr lang="en-US"/>
        </a:p>
      </dgm:t>
    </dgm:pt>
    <dgm:pt modelId="{125DB5F4-0582-4AAE-87F1-7FFC11A0B6A3}" type="pres">
      <dgm:prSet presAssocID="{074F0B19-2368-4E8D-89D3-12AD34A8A07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1EE65-4501-4A7A-ACB1-A80F96810201}" type="pres">
      <dgm:prSet presAssocID="{074F0B19-2368-4E8D-89D3-12AD34A8A07B}" presName="diamond" presStyleLbl="bgShp" presStyleIdx="0" presStyleCnt="1"/>
      <dgm:spPr/>
    </dgm:pt>
    <dgm:pt modelId="{75EBA4DF-0410-48C6-BCD7-68B99CAD5E38}" type="pres">
      <dgm:prSet presAssocID="{074F0B19-2368-4E8D-89D3-12AD34A8A07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295D-B491-4226-B97A-814EC6847C02}" type="pres">
      <dgm:prSet presAssocID="{074F0B19-2368-4E8D-89D3-12AD34A8A07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F6108-48D8-4EB5-BA76-EB91FFE6390D}" type="pres">
      <dgm:prSet presAssocID="{074F0B19-2368-4E8D-89D3-12AD34A8A07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9CFE6-6163-4738-9CCD-63F8A2AFE15D}" type="pres">
      <dgm:prSet presAssocID="{074F0B19-2368-4E8D-89D3-12AD34A8A07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0C8AC-5C3F-4930-8F74-15D8A163EE0A}" type="presOf" srcId="{F6E5B35E-AA3B-4292-B7C4-A9E3074D5B44}" destId="{75EBA4DF-0410-48C6-BCD7-68B99CAD5E38}" srcOrd="0" destOrd="0" presId="urn:microsoft.com/office/officeart/2005/8/layout/matrix3"/>
    <dgm:cxn modelId="{6FFC6838-04DE-468F-A1CA-115F479CBEDE}" type="presOf" srcId="{E02A421B-5A76-402A-9CAA-3978E9272381}" destId="{1489CFE6-6163-4738-9CCD-63F8A2AFE15D}" srcOrd="0" destOrd="0" presId="urn:microsoft.com/office/officeart/2005/8/layout/matrix3"/>
    <dgm:cxn modelId="{54F02711-C405-4A96-B4EF-1A9F4780A14E}" srcId="{074F0B19-2368-4E8D-89D3-12AD34A8A07B}" destId="{CD6DFC34-9292-4A19-A7DD-2DDEB3151F6F}" srcOrd="4" destOrd="0" parTransId="{3144F4A0-956D-4243-B9B8-FEC08D91F664}" sibTransId="{922CE631-A9CE-4069-A76C-B9FC453BE2F5}"/>
    <dgm:cxn modelId="{259F7760-046F-4A7E-96B7-E0FC2F16C35D}" srcId="{074F0B19-2368-4E8D-89D3-12AD34A8A07B}" destId="{89598AE2-4714-4459-930E-D829B453B51E}" srcOrd="1" destOrd="0" parTransId="{4755E4A8-0F05-4B20-8EF0-9E3BD995DCA1}" sibTransId="{5F9ED589-E38D-4E32-99D9-7B7C448425CA}"/>
    <dgm:cxn modelId="{71A9EBFC-9120-4E2B-8C8E-6D64DBE06E39}" srcId="{074F0B19-2368-4E8D-89D3-12AD34A8A07B}" destId="{5D08FC49-7BAD-4470-8BEA-DD2D69E69431}" srcOrd="2" destOrd="0" parTransId="{E05474A2-E65F-4C34-AB04-BB745B103792}" sibTransId="{A1C0FB8C-AE0C-4AB2-9F5B-13EAA8EF1699}"/>
    <dgm:cxn modelId="{7FC9429C-DCD6-470D-AF37-BB7B5B495AA6}" type="presOf" srcId="{074F0B19-2368-4E8D-89D3-12AD34A8A07B}" destId="{125DB5F4-0582-4AAE-87F1-7FFC11A0B6A3}" srcOrd="0" destOrd="0" presId="urn:microsoft.com/office/officeart/2005/8/layout/matrix3"/>
    <dgm:cxn modelId="{02C94773-4680-4381-82BE-BB4DAD4F27EF}" type="presOf" srcId="{5D08FC49-7BAD-4470-8BEA-DD2D69E69431}" destId="{0B5F6108-48D8-4EB5-BA76-EB91FFE6390D}" srcOrd="0" destOrd="0" presId="urn:microsoft.com/office/officeart/2005/8/layout/matrix3"/>
    <dgm:cxn modelId="{CFBBAB77-E6BB-4302-A63D-A7D960A2F969}" srcId="{074F0B19-2368-4E8D-89D3-12AD34A8A07B}" destId="{F6E5B35E-AA3B-4292-B7C4-A9E3074D5B44}" srcOrd="0" destOrd="0" parTransId="{A780B27B-9241-4E79-8CAA-359BBCAC6EDA}" sibTransId="{F7868805-1D32-4D31-93CC-FDC63BC6FEB0}"/>
    <dgm:cxn modelId="{17ACA6A9-8AAD-4131-AF15-252F8EC236FA}" srcId="{074F0B19-2368-4E8D-89D3-12AD34A8A07B}" destId="{E02A421B-5A76-402A-9CAA-3978E9272381}" srcOrd="3" destOrd="0" parTransId="{7FDA3EDF-50FA-4891-9151-4B93439FE2BF}" sibTransId="{003732EC-A419-4ABA-A835-1EEF71161643}"/>
    <dgm:cxn modelId="{0E436558-7D1E-4597-B48F-83942B705656}" type="presOf" srcId="{89598AE2-4714-4459-930E-D829B453B51E}" destId="{8BBA295D-B491-4226-B97A-814EC6847C02}" srcOrd="0" destOrd="0" presId="urn:microsoft.com/office/officeart/2005/8/layout/matrix3"/>
    <dgm:cxn modelId="{4E3FB0BC-96B7-4BC5-B42E-3B9F048AB366}" type="presParOf" srcId="{125DB5F4-0582-4AAE-87F1-7FFC11A0B6A3}" destId="{AD21EE65-4501-4A7A-ACB1-A80F96810201}" srcOrd="0" destOrd="0" presId="urn:microsoft.com/office/officeart/2005/8/layout/matrix3"/>
    <dgm:cxn modelId="{38D84179-964D-490C-AE83-FEDB0BE56AD9}" type="presParOf" srcId="{125DB5F4-0582-4AAE-87F1-7FFC11A0B6A3}" destId="{75EBA4DF-0410-48C6-BCD7-68B99CAD5E38}" srcOrd="1" destOrd="0" presId="urn:microsoft.com/office/officeart/2005/8/layout/matrix3"/>
    <dgm:cxn modelId="{E62D971B-6D66-49EA-B180-88E64BCC12E6}" type="presParOf" srcId="{125DB5F4-0582-4AAE-87F1-7FFC11A0B6A3}" destId="{8BBA295D-B491-4226-B97A-814EC6847C02}" srcOrd="2" destOrd="0" presId="urn:microsoft.com/office/officeart/2005/8/layout/matrix3"/>
    <dgm:cxn modelId="{464019B2-D0F2-4BCA-B5EA-3EA39C503C24}" type="presParOf" srcId="{125DB5F4-0582-4AAE-87F1-7FFC11A0B6A3}" destId="{0B5F6108-48D8-4EB5-BA76-EB91FFE6390D}" srcOrd="3" destOrd="0" presId="urn:microsoft.com/office/officeart/2005/8/layout/matrix3"/>
    <dgm:cxn modelId="{2F0119BB-3048-46E3-97DF-A481EB927BD3}" type="presParOf" srcId="{125DB5F4-0582-4AAE-87F1-7FFC11A0B6A3}" destId="{1489CFE6-6163-4738-9CCD-63F8A2AFE1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2F3CEA-006F-4B96-8938-A578EDF4BC2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2B44C-5987-4ED6-B1EB-31B9ACC489EE}">
      <dgm:prSet/>
      <dgm:spPr/>
      <dgm:t>
        <a:bodyPr/>
        <a:lstStyle/>
        <a:p>
          <a:pPr rtl="0"/>
          <a:r>
            <a:rPr lang="en-US" dirty="0" smtClean="0"/>
            <a:t>Lee waves whose energy does not propagate vertically because of strong wind shear or low stability above are said to be "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trapped</a:t>
          </a:r>
          <a:r>
            <a:rPr lang="en-US" dirty="0" smtClean="0"/>
            <a:t>." </a:t>
          </a:r>
          <a:endParaRPr lang="en-US" dirty="0"/>
        </a:p>
      </dgm:t>
    </dgm:pt>
    <dgm:pt modelId="{E4175E2A-6229-4D50-92DE-EC8DDED7F343}" type="parTrans" cxnId="{C2FFBD54-283C-467B-AAC3-1B3D95BCC99D}">
      <dgm:prSet/>
      <dgm:spPr/>
      <dgm:t>
        <a:bodyPr/>
        <a:lstStyle/>
        <a:p>
          <a:endParaRPr lang="en-US"/>
        </a:p>
      </dgm:t>
    </dgm:pt>
    <dgm:pt modelId="{1B073463-4A1C-4A57-9E81-81EDD8058959}" type="sibTrans" cxnId="{C2FFBD54-283C-467B-AAC3-1B3D95BCC99D}">
      <dgm:prSet/>
      <dgm:spPr/>
      <dgm:t>
        <a:bodyPr/>
        <a:lstStyle/>
        <a:p>
          <a:endParaRPr lang="en-US"/>
        </a:p>
      </dgm:t>
    </dgm:pt>
    <dgm:pt modelId="{84B4D851-3789-48E7-8AE5-FF519A3E19EF}">
      <dgm:prSet/>
      <dgm:spPr/>
      <dgm:t>
        <a:bodyPr/>
        <a:lstStyle/>
        <a:p>
          <a:pPr rtl="0"/>
          <a:r>
            <a:rPr lang="en-US" dirty="0" smtClean="0"/>
            <a:t>Often found downstream of the rotor zone, although a weak rotor may exist under each lee wave. </a:t>
          </a:r>
          <a:endParaRPr lang="en-US" dirty="0"/>
        </a:p>
      </dgm:t>
    </dgm:pt>
    <dgm:pt modelId="{68E03A7C-B389-43BB-8001-EC40B24113DF}" type="parTrans" cxnId="{8BDC5831-3ACE-4FE9-8391-2D7392A10EAD}">
      <dgm:prSet/>
      <dgm:spPr/>
      <dgm:t>
        <a:bodyPr/>
        <a:lstStyle/>
        <a:p>
          <a:endParaRPr lang="en-US"/>
        </a:p>
      </dgm:t>
    </dgm:pt>
    <dgm:pt modelId="{76FCC010-3C08-4D80-9BDF-C2E281AA0959}" type="sibTrans" cxnId="{8BDC5831-3ACE-4FE9-8391-2D7392A10EAD}">
      <dgm:prSet/>
      <dgm:spPr/>
      <dgm:t>
        <a:bodyPr/>
        <a:lstStyle/>
        <a:p>
          <a:endParaRPr lang="en-US"/>
        </a:p>
      </dgm:t>
    </dgm:pt>
    <dgm:pt modelId="{8EC6F7F8-0C63-4A4A-B0EB-7D925CBDFB0E}">
      <dgm:prSet/>
      <dgm:spPr/>
      <dgm:t>
        <a:bodyPr/>
        <a:lstStyle/>
        <a:p>
          <a:pPr rtl="0"/>
          <a:r>
            <a:rPr lang="en-US" smtClean="0"/>
            <a:t>Typically within a few thousand feet of the mountain ridge crest</a:t>
          </a:r>
          <a:endParaRPr lang="en-US" dirty="0"/>
        </a:p>
      </dgm:t>
    </dgm:pt>
    <dgm:pt modelId="{CA404F5E-92AE-45E1-A4A2-B096B163D3FA}" type="parTrans" cxnId="{A372E9DA-DD2F-46AF-A8F1-A4EAB42B18C6}">
      <dgm:prSet/>
      <dgm:spPr/>
      <dgm:t>
        <a:bodyPr/>
        <a:lstStyle/>
        <a:p>
          <a:endParaRPr lang="en-US"/>
        </a:p>
      </dgm:t>
    </dgm:pt>
    <dgm:pt modelId="{9F8A1877-2C1D-445F-9389-1D83435A6CF6}" type="sibTrans" cxnId="{A372E9DA-DD2F-46AF-A8F1-A4EAB42B18C6}">
      <dgm:prSet/>
      <dgm:spPr/>
      <dgm:t>
        <a:bodyPr/>
        <a:lstStyle/>
        <a:p>
          <a:endParaRPr lang="en-US"/>
        </a:p>
      </dgm:t>
    </dgm:pt>
    <dgm:pt modelId="{106082D5-A939-414D-A3F3-3A6E942353D1}" type="pres">
      <dgm:prSet presAssocID="{E62F3CEA-006F-4B96-8938-A578EDF4B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D5CAB6-7B4E-456D-9953-C00DA369C294}" type="pres">
      <dgm:prSet presAssocID="{8EC6F7F8-0C63-4A4A-B0EB-7D925CBDFB0E}" presName="boxAndChildren" presStyleCnt="0"/>
      <dgm:spPr/>
    </dgm:pt>
    <dgm:pt modelId="{B0C64392-188E-4044-9F12-EF3B9D9B11C8}" type="pres">
      <dgm:prSet presAssocID="{8EC6F7F8-0C63-4A4A-B0EB-7D925CBDFB0E}" presName="parentTextBox" presStyleLbl="node1" presStyleIdx="0" presStyleCnt="3"/>
      <dgm:spPr/>
      <dgm:t>
        <a:bodyPr/>
        <a:lstStyle/>
        <a:p>
          <a:endParaRPr lang="en-US"/>
        </a:p>
      </dgm:t>
    </dgm:pt>
    <dgm:pt modelId="{7F851B5B-AB24-4FF3-B98E-0B7F0A3C20E3}" type="pres">
      <dgm:prSet presAssocID="{76FCC010-3C08-4D80-9BDF-C2E281AA0959}" presName="sp" presStyleCnt="0"/>
      <dgm:spPr/>
    </dgm:pt>
    <dgm:pt modelId="{9BFD5B0A-FB23-430A-907B-049B931FEAC5}" type="pres">
      <dgm:prSet presAssocID="{84B4D851-3789-48E7-8AE5-FF519A3E19EF}" presName="arrowAndChildren" presStyleCnt="0"/>
      <dgm:spPr/>
    </dgm:pt>
    <dgm:pt modelId="{26F9024C-6437-416E-9622-29BE8B7D4E88}" type="pres">
      <dgm:prSet presAssocID="{84B4D851-3789-48E7-8AE5-FF519A3E19E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3D77014-88AC-461D-ACF5-4C1064F6AB63}" type="pres">
      <dgm:prSet presAssocID="{1B073463-4A1C-4A57-9E81-81EDD8058959}" presName="sp" presStyleCnt="0"/>
      <dgm:spPr/>
    </dgm:pt>
    <dgm:pt modelId="{CB2EC5B4-7BA2-43F3-8A9A-79D8603D0791}" type="pres">
      <dgm:prSet presAssocID="{BB62B44C-5987-4ED6-B1EB-31B9ACC489EE}" presName="arrowAndChildren" presStyleCnt="0"/>
      <dgm:spPr/>
    </dgm:pt>
    <dgm:pt modelId="{C50AA864-0498-46DA-8A9D-9396454AB950}" type="pres">
      <dgm:prSet presAssocID="{BB62B44C-5987-4ED6-B1EB-31B9ACC489EE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BDC5831-3ACE-4FE9-8391-2D7392A10EAD}" srcId="{E62F3CEA-006F-4B96-8938-A578EDF4BC20}" destId="{84B4D851-3789-48E7-8AE5-FF519A3E19EF}" srcOrd="1" destOrd="0" parTransId="{68E03A7C-B389-43BB-8001-EC40B24113DF}" sibTransId="{76FCC010-3C08-4D80-9BDF-C2E281AA0959}"/>
    <dgm:cxn modelId="{A372E9DA-DD2F-46AF-A8F1-A4EAB42B18C6}" srcId="{E62F3CEA-006F-4B96-8938-A578EDF4BC20}" destId="{8EC6F7F8-0C63-4A4A-B0EB-7D925CBDFB0E}" srcOrd="2" destOrd="0" parTransId="{CA404F5E-92AE-45E1-A4A2-B096B163D3FA}" sibTransId="{9F8A1877-2C1D-445F-9389-1D83435A6CF6}"/>
    <dgm:cxn modelId="{6A17ED91-85D2-4E3F-A70B-479E8E0E1400}" type="presOf" srcId="{84B4D851-3789-48E7-8AE5-FF519A3E19EF}" destId="{26F9024C-6437-416E-9622-29BE8B7D4E88}" srcOrd="0" destOrd="0" presId="urn:microsoft.com/office/officeart/2005/8/layout/process4"/>
    <dgm:cxn modelId="{0A60B2A9-30CC-4A5F-85E6-2138E2DA9059}" type="presOf" srcId="{BB62B44C-5987-4ED6-B1EB-31B9ACC489EE}" destId="{C50AA864-0498-46DA-8A9D-9396454AB950}" srcOrd="0" destOrd="0" presId="urn:microsoft.com/office/officeart/2005/8/layout/process4"/>
    <dgm:cxn modelId="{C2FFBD54-283C-467B-AAC3-1B3D95BCC99D}" srcId="{E62F3CEA-006F-4B96-8938-A578EDF4BC20}" destId="{BB62B44C-5987-4ED6-B1EB-31B9ACC489EE}" srcOrd="0" destOrd="0" parTransId="{E4175E2A-6229-4D50-92DE-EC8DDED7F343}" sibTransId="{1B073463-4A1C-4A57-9E81-81EDD8058959}"/>
    <dgm:cxn modelId="{33973BFE-4267-4562-AFEC-2A55E9A5CC0E}" type="presOf" srcId="{E62F3CEA-006F-4B96-8938-A578EDF4BC20}" destId="{106082D5-A939-414D-A3F3-3A6E942353D1}" srcOrd="0" destOrd="0" presId="urn:microsoft.com/office/officeart/2005/8/layout/process4"/>
    <dgm:cxn modelId="{5A712553-FCBD-4E3A-A6AD-37C869E659CD}" type="presOf" srcId="{8EC6F7F8-0C63-4A4A-B0EB-7D925CBDFB0E}" destId="{B0C64392-188E-4044-9F12-EF3B9D9B11C8}" srcOrd="0" destOrd="0" presId="urn:microsoft.com/office/officeart/2005/8/layout/process4"/>
    <dgm:cxn modelId="{067A7FD9-7A2D-425F-BE80-FCC8ADF1F6E0}" type="presParOf" srcId="{106082D5-A939-414D-A3F3-3A6E942353D1}" destId="{85D5CAB6-7B4E-456D-9953-C00DA369C294}" srcOrd="0" destOrd="0" presId="urn:microsoft.com/office/officeart/2005/8/layout/process4"/>
    <dgm:cxn modelId="{0371ECAE-99BE-449D-86A8-94FE184BF954}" type="presParOf" srcId="{85D5CAB6-7B4E-456D-9953-C00DA369C294}" destId="{B0C64392-188E-4044-9F12-EF3B9D9B11C8}" srcOrd="0" destOrd="0" presId="urn:microsoft.com/office/officeart/2005/8/layout/process4"/>
    <dgm:cxn modelId="{12C908FA-CF51-4799-A10B-29261F728C42}" type="presParOf" srcId="{106082D5-A939-414D-A3F3-3A6E942353D1}" destId="{7F851B5B-AB24-4FF3-B98E-0B7F0A3C20E3}" srcOrd="1" destOrd="0" presId="urn:microsoft.com/office/officeart/2005/8/layout/process4"/>
    <dgm:cxn modelId="{4FCB325C-99AB-47E6-9281-A68A425DC3B3}" type="presParOf" srcId="{106082D5-A939-414D-A3F3-3A6E942353D1}" destId="{9BFD5B0A-FB23-430A-907B-049B931FEAC5}" srcOrd="2" destOrd="0" presId="urn:microsoft.com/office/officeart/2005/8/layout/process4"/>
    <dgm:cxn modelId="{DB2A10A9-CF04-4F8B-9DB0-09ACCCD61F1F}" type="presParOf" srcId="{9BFD5B0A-FB23-430A-907B-049B931FEAC5}" destId="{26F9024C-6437-416E-9622-29BE8B7D4E88}" srcOrd="0" destOrd="0" presId="urn:microsoft.com/office/officeart/2005/8/layout/process4"/>
    <dgm:cxn modelId="{59A47467-73B2-4E26-B543-496B3E955997}" type="presParOf" srcId="{106082D5-A939-414D-A3F3-3A6E942353D1}" destId="{33D77014-88AC-461D-ACF5-4C1064F6AB63}" srcOrd="3" destOrd="0" presId="urn:microsoft.com/office/officeart/2005/8/layout/process4"/>
    <dgm:cxn modelId="{79E99862-5F80-4E97-814E-57F7F62921C6}" type="presParOf" srcId="{106082D5-A939-414D-A3F3-3A6E942353D1}" destId="{CB2EC5B4-7BA2-43F3-8A9A-79D8603D0791}" srcOrd="4" destOrd="0" presId="urn:microsoft.com/office/officeart/2005/8/layout/process4"/>
    <dgm:cxn modelId="{36E78B97-6945-4DB2-B6FC-860A69C29D54}" type="presParOf" srcId="{CB2EC5B4-7BA2-43F3-8A9A-79D8603D0791}" destId="{C50AA864-0498-46DA-8A9D-9396454AB9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401B04-C2E6-4C6E-90DD-1BA0AB4C6C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068850-045D-4056-9854-0B149D72A4D5}">
      <dgm:prSet/>
      <dgm:spPr/>
      <dgm:t>
        <a:bodyPr/>
        <a:lstStyle/>
        <a:p>
          <a:pPr rtl="0"/>
          <a:r>
            <a:rPr lang="en-US" dirty="0" smtClean="0"/>
            <a:t>Turbulence is generally below 25,000 feet. </a:t>
          </a:r>
          <a:endParaRPr lang="en-US" dirty="0"/>
        </a:p>
      </dgm:t>
    </dgm:pt>
    <dgm:pt modelId="{3E10EDEF-60E6-40DD-9A20-101DF5E0D9CA}" type="parTrans" cxnId="{18388ABE-A82E-40F9-9CEE-F46DF705FE96}">
      <dgm:prSet/>
      <dgm:spPr/>
      <dgm:t>
        <a:bodyPr/>
        <a:lstStyle/>
        <a:p>
          <a:endParaRPr lang="en-US"/>
        </a:p>
      </dgm:t>
    </dgm:pt>
    <dgm:pt modelId="{21D86019-3E21-4877-8F11-79294885ABD9}" type="sibTrans" cxnId="{18388ABE-A82E-40F9-9CEE-F46DF705FE96}">
      <dgm:prSet/>
      <dgm:spPr/>
      <dgm:t>
        <a:bodyPr/>
        <a:lstStyle/>
        <a:p>
          <a:endParaRPr lang="en-US"/>
        </a:p>
      </dgm:t>
    </dgm:pt>
    <dgm:pt modelId="{CD462054-42C6-4F33-BF91-F64FF7F90DFC}">
      <dgm:prSet/>
      <dgm:spPr/>
      <dgm:t>
        <a:bodyPr/>
        <a:lstStyle/>
        <a:p>
          <a:pPr rtl="0"/>
          <a:r>
            <a:rPr lang="en-US" smtClean="0"/>
            <a:t>Strong turbulence can develop below the lenticular cloud base.</a:t>
          </a:r>
          <a:endParaRPr lang="en-US"/>
        </a:p>
      </dgm:t>
    </dgm:pt>
    <dgm:pt modelId="{8FDFEB89-7AD5-4505-8A3F-6A48BFF924B3}" type="parTrans" cxnId="{7145D0BF-656A-4DA7-A2CE-CED7625ADABE}">
      <dgm:prSet/>
      <dgm:spPr/>
      <dgm:t>
        <a:bodyPr/>
        <a:lstStyle/>
        <a:p>
          <a:endParaRPr lang="en-US"/>
        </a:p>
      </dgm:t>
    </dgm:pt>
    <dgm:pt modelId="{45A7CDDB-CF6C-4CFA-9EC7-81DE2232F722}" type="sibTrans" cxnId="{7145D0BF-656A-4DA7-A2CE-CED7625ADABE}">
      <dgm:prSet/>
      <dgm:spPr/>
      <dgm:t>
        <a:bodyPr/>
        <a:lstStyle/>
        <a:p>
          <a:endParaRPr lang="en-US"/>
        </a:p>
      </dgm:t>
    </dgm:pt>
    <dgm:pt modelId="{3A6A3669-AE41-4573-92CD-4FAE5D8384AE}" type="pres">
      <dgm:prSet presAssocID="{F5401B04-C2E6-4C6E-90DD-1BA0AB4C6C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FD0120-F30A-4138-A348-FBEF0C887E6A}" type="pres">
      <dgm:prSet presAssocID="{01068850-045D-4056-9854-0B149D72A4D5}" presName="thickLine" presStyleLbl="alignNode1" presStyleIdx="0" presStyleCnt="2"/>
      <dgm:spPr/>
    </dgm:pt>
    <dgm:pt modelId="{E04437B5-E1D7-48AE-8BF6-3118C09FF749}" type="pres">
      <dgm:prSet presAssocID="{01068850-045D-4056-9854-0B149D72A4D5}" presName="horz1" presStyleCnt="0"/>
      <dgm:spPr/>
    </dgm:pt>
    <dgm:pt modelId="{053E49C2-46BE-4504-8976-A71A8B866374}" type="pres">
      <dgm:prSet presAssocID="{01068850-045D-4056-9854-0B149D72A4D5}" presName="tx1" presStyleLbl="revTx" presStyleIdx="0" presStyleCnt="2"/>
      <dgm:spPr/>
      <dgm:t>
        <a:bodyPr/>
        <a:lstStyle/>
        <a:p>
          <a:endParaRPr lang="en-US"/>
        </a:p>
      </dgm:t>
    </dgm:pt>
    <dgm:pt modelId="{FEDA5562-1CAA-439E-B6D5-CBEF50F7D0D7}" type="pres">
      <dgm:prSet presAssocID="{01068850-045D-4056-9854-0B149D72A4D5}" presName="vert1" presStyleCnt="0"/>
      <dgm:spPr/>
    </dgm:pt>
    <dgm:pt modelId="{2BDDA6AB-985C-46D4-ADA8-02C598743C89}" type="pres">
      <dgm:prSet presAssocID="{CD462054-42C6-4F33-BF91-F64FF7F90DFC}" presName="thickLine" presStyleLbl="alignNode1" presStyleIdx="1" presStyleCnt="2"/>
      <dgm:spPr/>
    </dgm:pt>
    <dgm:pt modelId="{6CB3EDB1-4DA4-41BA-AFCA-A6FEB06520D7}" type="pres">
      <dgm:prSet presAssocID="{CD462054-42C6-4F33-BF91-F64FF7F90DFC}" presName="horz1" presStyleCnt="0"/>
      <dgm:spPr/>
    </dgm:pt>
    <dgm:pt modelId="{00F5543F-8A11-4BCD-A342-7F1BEA898961}" type="pres">
      <dgm:prSet presAssocID="{CD462054-42C6-4F33-BF91-F64FF7F90DFC}" presName="tx1" presStyleLbl="revTx" presStyleIdx="1" presStyleCnt="2"/>
      <dgm:spPr/>
      <dgm:t>
        <a:bodyPr/>
        <a:lstStyle/>
        <a:p>
          <a:endParaRPr lang="en-US"/>
        </a:p>
      </dgm:t>
    </dgm:pt>
    <dgm:pt modelId="{3126356B-347C-4C89-A3FA-0D366A5C37E5}" type="pres">
      <dgm:prSet presAssocID="{CD462054-42C6-4F33-BF91-F64FF7F90DFC}" presName="vert1" presStyleCnt="0"/>
      <dgm:spPr/>
    </dgm:pt>
  </dgm:ptLst>
  <dgm:cxnLst>
    <dgm:cxn modelId="{7CCE57E6-1D77-4401-ABBC-85C62D085B30}" type="presOf" srcId="{01068850-045D-4056-9854-0B149D72A4D5}" destId="{053E49C2-46BE-4504-8976-A71A8B866374}" srcOrd="0" destOrd="0" presId="urn:microsoft.com/office/officeart/2008/layout/LinedList"/>
    <dgm:cxn modelId="{7145D0BF-656A-4DA7-A2CE-CED7625ADABE}" srcId="{F5401B04-C2E6-4C6E-90DD-1BA0AB4C6C4C}" destId="{CD462054-42C6-4F33-BF91-F64FF7F90DFC}" srcOrd="1" destOrd="0" parTransId="{8FDFEB89-7AD5-4505-8A3F-6A48BFF924B3}" sibTransId="{45A7CDDB-CF6C-4CFA-9EC7-81DE2232F722}"/>
    <dgm:cxn modelId="{12119656-F007-42F8-ABC1-884F99807827}" type="presOf" srcId="{F5401B04-C2E6-4C6E-90DD-1BA0AB4C6C4C}" destId="{3A6A3669-AE41-4573-92CD-4FAE5D8384AE}" srcOrd="0" destOrd="0" presId="urn:microsoft.com/office/officeart/2008/layout/LinedList"/>
    <dgm:cxn modelId="{82422953-05FB-4F26-8BE9-2AC1425D838F}" type="presOf" srcId="{CD462054-42C6-4F33-BF91-F64FF7F90DFC}" destId="{00F5543F-8A11-4BCD-A342-7F1BEA898961}" srcOrd="0" destOrd="0" presId="urn:microsoft.com/office/officeart/2008/layout/LinedList"/>
    <dgm:cxn modelId="{18388ABE-A82E-40F9-9CEE-F46DF705FE96}" srcId="{F5401B04-C2E6-4C6E-90DD-1BA0AB4C6C4C}" destId="{01068850-045D-4056-9854-0B149D72A4D5}" srcOrd="0" destOrd="0" parTransId="{3E10EDEF-60E6-40DD-9A20-101DF5E0D9CA}" sibTransId="{21D86019-3E21-4877-8F11-79294885ABD9}"/>
    <dgm:cxn modelId="{AC6EFE3D-EBDA-45B6-9827-972C3508EA99}" type="presParOf" srcId="{3A6A3669-AE41-4573-92CD-4FAE5D8384AE}" destId="{0EFD0120-F30A-4138-A348-FBEF0C887E6A}" srcOrd="0" destOrd="0" presId="urn:microsoft.com/office/officeart/2008/layout/LinedList"/>
    <dgm:cxn modelId="{0E213772-6E7D-4634-92FB-667E6A2906F2}" type="presParOf" srcId="{3A6A3669-AE41-4573-92CD-4FAE5D8384AE}" destId="{E04437B5-E1D7-48AE-8BF6-3118C09FF749}" srcOrd="1" destOrd="0" presId="urn:microsoft.com/office/officeart/2008/layout/LinedList"/>
    <dgm:cxn modelId="{EB3D6B44-7B42-4850-8409-1B3779E2EB15}" type="presParOf" srcId="{E04437B5-E1D7-48AE-8BF6-3118C09FF749}" destId="{053E49C2-46BE-4504-8976-A71A8B866374}" srcOrd="0" destOrd="0" presId="urn:microsoft.com/office/officeart/2008/layout/LinedList"/>
    <dgm:cxn modelId="{CCE5D1DD-75E2-4E48-BA92-059D5A83FDC6}" type="presParOf" srcId="{E04437B5-E1D7-48AE-8BF6-3118C09FF749}" destId="{FEDA5562-1CAA-439E-B6D5-CBEF50F7D0D7}" srcOrd="1" destOrd="0" presId="urn:microsoft.com/office/officeart/2008/layout/LinedList"/>
    <dgm:cxn modelId="{44B06FAB-B032-4132-82C9-630B3ECB930F}" type="presParOf" srcId="{3A6A3669-AE41-4573-92CD-4FAE5D8384AE}" destId="{2BDDA6AB-985C-46D4-ADA8-02C598743C89}" srcOrd="2" destOrd="0" presId="urn:microsoft.com/office/officeart/2008/layout/LinedList"/>
    <dgm:cxn modelId="{DE7F2669-9C27-4EE8-980C-3FBA0D0DDBBA}" type="presParOf" srcId="{3A6A3669-AE41-4573-92CD-4FAE5D8384AE}" destId="{6CB3EDB1-4DA4-41BA-AFCA-A6FEB06520D7}" srcOrd="3" destOrd="0" presId="urn:microsoft.com/office/officeart/2008/layout/LinedList"/>
    <dgm:cxn modelId="{652BFD80-9E95-478D-B3E3-0DB02669FD4F}" type="presParOf" srcId="{6CB3EDB1-4DA4-41BA-AFCA-A6FEB06520D7}" destId="{00F5543F-8A11-4BCD-A342-7F1BEA898961}" srcOrd="0" destOrd="0" presId="urn:microsoft.com/office/officeart/2008/layout/LinedList"/>
    <dgm:cxn modelId="{771BC683-B3B8-48D0-9597-BB164D13BA0B}" type="presParOf" srcId="{6CB3EDB1-4DA4-41BA-AFCA-A6FEB06520D7}" destId="{3126356B-347C-4C89-A3FA-0D366A5C37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99A4F4-4487-4098-8982-5A6C7F8596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8318B-FDB3-41E5-B36F-3A4B1B19A18A}">
      <dgm:prSet custT="1"/>
      <dgm:spPr/>
      <dgm:t>
        <a:bodyPr/>
        <a:lstStyle/>
        <a:p>
          <a:pPr rtl="0"/>
          <a:r>
            <a:rPr lang="en-US" sz="1600" dirty="0" smtClean="0"/>
            <a:t>Usually associated with breaking waves</a:t>
          </a:r>
          <a:endParaRPr lang="en-US" sz="1600" dirty="0"/>
        </a:p>
      </dgm:t>
    </dgm:pt>
    <dgm:pt modelId="{9978991B-D236-4946-A8D4-27150EDB0146}" type="parTrans" cxnId="{60C1EB0B-D557-4F07-8A4D-772684D083F5}">
      <dgm:prSet/>
      <dgm:spPr/>
      <dgm:t>
        <a:bodyPr/>
        <a:lstStyle/>
        <a:p>
          <a:endParaRPr lang="en-US"/>
        </a:p>
      </dgm:t>
    </dgm:pt>
    <dgm:pt modelId="{DDCF2702-0255-4126-848C-77F8AA54A2EF}" type="sibTrans" cxnId="{60C1EB0B-D557-4F07-8A4D-772684D083F5}">
      <dgm:prSet/>
      <dgm:spPr/>
      <dgm:t>
        <a:bodyPr/>
        <a:lstStyle/>
        <a:p>
          <a:endParaRPr lang="en-US"/>
        </a:p>
      </dgm:t>
    </dgm:pt>
    <dgm:pt modelId="{FD0FC773-3807-4DE9-BB3C-7EB3457938F6}">
      <dgm:prSet custT="1"/>
      <dgm:spPr/>
      <dgm:t>
        <a:bodyPr/>
        <a:lstStyle/>
        <a:p>
          <a:pPr rtl="0"/>
          <a:r>
            <a:rPr lang="en-US" sz="1600" dirty="0" smtClean="0"/>
            <a:t>In extreme cases, winds can exceed 100 knots (double or triple the wind speed at mountaintop level)</a:t>
          </a:r>
          <a:endParaRPr lang="en-US" sz="1600" dirty="0"/>
        </a:p>
      </dgm:t>
    </dgm:pt>
    <dgm:pt modelId="{3F18B394-8A3D-4EC1-93A1-2AF6F3D30CB0}" type="parTrans" cxnId="{4A969C5F-4804-4C31-8D25-52DB81B214EF}">
      <dgm:prSet/>
      <dgm:spPr/>
      <dgm:t>
        <a:bodyPr/>
        <a:lstStyle/>
        <a:p>
          <a:endParaRPr lang="en-US"/>
        </a:p>
      </dgm:t>
    </dgm:pt>
    <dgm:pt modelId="{E7214B50-B422-4989-8E6B-9087F4062120}" type="sibTrans" cxnId="{4A969C5F-4804-4C31-8D25-52DB81B214EF}">
      <dgm:prSet/>
      <dgm:spPr/>
      <dgm:t>
        <a:bodyPr/>
        <a:lstStyle/>
        <a:p>
          <a:endParaRPr lang="en-US"/>
        </a:p>
      </dgm:t>
    </dgm:pt>
    <dgm:pt modelId="{46402AC0-4386-4E9E-BF7E-170D881EAD46}">
      <dgm:prSet custT="1"/>
      <dgm:spPr/>
      <dgm:t>
        <a:bodyPr/>
        <a:lstStyle/>
        <a:p>
          <a:pPr rtl="0"/>
          <a:r>
            <a:rPr lang="en-US" sz="1600" dirty="0" smtClean="0"/>
            <a:t>Leads to turbulence and wind shear at the surface. </a:t>
          </a:r>
          <a:endParaRPr lang="en-US" sz="1600" dirty="0"/>
        </a:p>
      </dgm:t>
    </dgm:pt>
    <dgm:pt modelId="{5D879485-18D3-4F58-87D2-B23B7A947C12}" type="parTrans" cxnId="{593F4066-859D-4A46-9104-8D954BBF10AD}">
      <dgm:prSet/>
      <dgm:spPr/>
      <dgm:t>
        <a:bodyPr/>
        <a:lstStyle/>
        <a:p>
          <a:endParaRPr lang="en-US"/>
        </a:p>
      </dgm:t>
    </dgm:pt>
    <dgm:pt modelId="{3C45A670-49AB-46ED-A6EF-752072C6FCE4}" type="sibTrans" cxnId="{593F4066-859D-4A46-9104-8D954BBF10AD}">
      <dgm:prSet/>
      <dgm:spPr/>
      <dgm:t>
        <a:bodyPr/>
        <a:lstStyle/>
        <a:p>
          <a:endParaRPr lang="en-US"/>
        </a:p>
      </dgm:t>
    </dgm:pt>
    <dgm:pt modelId="{D64E4455-3E15-4B27-91A7-5E8CFCA7C570}">
      <dgm:prSet custT="1"/>
      <dgm:spPr/>
      <dgm:t>
        <a:bodyPr/>
        <a:lstStyle/>
        <a:p>
          <a:pPr rtl="0"/>
          <a:r>
            <a:rPr lang="en-US" sz="1600" dirty="0" smtClean="0"/>
            <a:t>Often abruptly end at the </a:t>
          </a:r>
          <a:r>
            <a:rPr lang="en-US" sz="1600" dirty="0" smtClean="0"/>
            <a:t>jump region, </a:t>
          </a:r>
          <a:r>
            <a:rPr lang="en-US" sz="1600" dirty="0" smtClean="0"/>
            <a:t>although more moderate turbulence can exist downstream. </a:t>
          </a:r>
          <a:endParaRPr lang="en-US" sz="1600" dirty="0"/>
        </a:p>
      </dgm:t>
    </dgm:pt>
    <dgm:pt modelId="{CBFDCC7A-9DB0-4C2F-9684-3342AC6D8E7F}" type="parTrans" cxnId="{13373F75-FA73-4056-95F8-8F9AF15A61E6}">
      <dgm:prSet/>
      <dgm:spPr/>
      <dgm:t>
        <a:bodyPr/>
        <a:lstStyle/>
        <a:p>
          <a:endParaRPr lang="en-US"/>
        </a:p>
      </dgm:t>
    </dgm:pt>
    <dgm:pt modelId="{005C5ECA-AFD1-47B9-8227-BFDB542A76D9}" type="sibTrans" cxnId="{13373F75-FA73-4056-95F8-8F9AF15A61E6}">
      <dgm:prSet/>
      <dgm:spPr/>
      <dgm:t>
        <a:bodyPr/>
        <a:lstStyle/>
        <a:p>
          <a:endParaRPr lang="en-US"/>
        </a:p>
      </dgm:t>
    </dgm:pt>
    <dgm:pt modelId="{18B9DBE0-4C99-4812-B54C-365C05D9DD0B}" type="pres">
      <dgm:prSet presAssocID="{0D99A4F4-4487-4098-8982-5A6C7F8596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A3015-5455-4D26-A833-05F3A5CA54A7}" type="pres">
      <dgm:prSet presAssocID="{8DD8318B-FDB3-41E5-B36F-3A4B1B19A18A}" presName="linNode" presStyleCnt="0"/>
      <dgm:spPr/>
    </dgm:pt>
    <dgm:pt modelId="{B27A1379-7370-4766-BE98-BC67D896BEE5}" type="pres">
      <dgm:prSet presAssocID="{8DD8318B-FDB3-41E5-B36F-3A4B1B19A18A}" presName="parentText" presStyleLbl="node1" presStyleIdx="0" presStyleCnt="4" custScaleX="224868" custScaleY="197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34548-2D3C-4834-8A15-3AA888B66522}" type="pres">
      <dgm:prSet presAssocID="{DDCF2702-0255-4126-848C-77F8AA54A2EF}" presName="sp" presStyleCnt="0"/>
      <dgm:spPr/>
    </dgm:pt>
    <dgm:pt modelId="{4FE3321D-51B1-42BA-BE1F-044EC564B284}" type="pres">
      <dgm:prSet presAssocID="{FD0FC773-3807-4DE9-BB3C-7EB3457938F6}" presName="linNode" presStyleCnt="0"/>
      <dgm:spPr/>
    </dgm:pt>
    <dgm:pt modelId="{23E530E2-5337-4A55-AC06-C41BB68D7A05}" type="pres">
      <dgm:prSet presAssocID="{FD0FC773-3807-4DE9-BB3C-7EB3457938F6}" presName="parentText" presStyleLbl="node1" presStyleIdx="1" presStyleCnt="4" custScaleX="224868" custScaleY="197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8FD1F-C469-42C6-9954-38A665F7E856}" type="pres">
      <dgm:prSet presAssocID="{E7214B50-B422-4989-8E6B-9087F4062120}" presName="sp" presStyleCnt="0"/>
      <dgm:spPr/>
    </dgm:pt>
    <dgm:pt modelId="{7E11CD0E-526A-4EED-A0AA-00B26088167A}" type="pres">
      <dgm:prSet presAssocID="{46402AC0-4386-4E9E-BF7E-170D881EAD46}" presName="linNode" presStyleCnt="0"/>
      <dgm:spPr/>
    </dgm:pt>
    <dgm:pt modelId="{5C03BE65-9AC2-4DE8-986D-E8A637E37FCD}" type="pres">
      <dgm:prSet presAssocID="{46402AC0-4386-4E9E-BF7E-170D881EAD46}" presName="parentText" presStyleLbl="node1" presStyleIdx="2" presStyleCnt="4" custScaleX="224868" custScaleY="197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C17D2-BC88-4A9F-A4F5-08845D36399A}" type="pres">
      <dgm:prSet presAssocID="{3C45A670-49AB-46ED-A6EF-752072C6FCE4}" presName="sp" presStyleCnt="0"/>
      <dgm:spPr/>
    </dgm:pt>
    <dgm:pt modelId="{98843B2A-B7FC-4D6A-B7E3-9C69719AF8FB}" type="pres">
      <dgm:prSet presAssocID="{D64E4455-3E15-4B27-91A7-5E8CFCA7C570}" presName="linNode" presStyleCnt="0"/>
      <dgm:spPr/>
    </dgm:pt>
    <dgm:pt modelId="{7CF6F61E-C5BE-4BD1-9E9A-9BB4186C6CC9}" type="pres">
      <dgm:prSet presAssocID="{D64E4455-3E15-4B27-91A7-5E8CFCA7C570}" presName="parentText" presStyleLbl="node1" presStyleIdx="3" presStyleCnt="4" custScaleX="224868" custScaleY="197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F4066-859D-4A46-9104-8D954BBF10AD}" srcId="{0D99A4F4-4487-4098-8982-5A6C7F859683}" destId="{46402AC0-4386-4E9E-BF7E-170D881EAD46}" srcOrd="2" destOrd="0" parTransId="{5D879485-18D3-4F58-87D2-B23B7A947C12}" sibTransId="{3C45A670-49AB-46ED-A6EF-752072C6FCE4}"/>
    <dgm:cxn modelId="{291805EB-0BA0-4B1D-BD63-8BB2AB00B468}" type="presOf" srcId="{0D99A4F4-4487-4098-8982-5A6C7F859683}" destId="{18B9DBE0-4C99-4812-B54C-365C05D9DD0B}" srcOrd="0" destOrd="0" presId="urn:microsoft.com/office/officeart/2005/8/layout/vList5"/>
    <dgm:cxn modelId="{315B93BC-E6CE-420C-9CF8-3BCBDC63858D}" type="presOf" srcId="{8DD8318B-FDB3-41E5-B36F-3A4B1B19A18A}" destId="{B27A1379-7370-4766-BE98-BC67D896BEE5}" srcOrd="0" destOrd="0" presId="urn:microsoft.com/office/officeart/2005/8/layout/vList5"/>
    <dgm:cxn modelId="{1CABA2C0-776B-4A82-8EA2-8CB5A13BB235}" type="presOf" srcId="{FD0FC773-3807-4DE9-BB3C-7EB3457938F6}" destId="{23E530E2-5337-4A55-AC06-C41BB68D7A05}" srcOrd="0" destOrd="0" presId="urn:microsoft.com/office/officeart/2005/8/layout/vList5"/>
    <dgm:cxn modelId="{60C1EB0B-D557-4F07-8A4D-772684D083F5}" srcId="{0D99A4F4-4487-4098-8982-5A6C7F859683}" destId="{8DD8318B-FDB3-41E5-B36F-3A4B1B19A18A}" srcOrd="0" destOrd="0" parTransId="{9978991B-D236-4946-A8D4-27150EDB0146}" sibTransId="{DDCF2702-0255-4126-848C-77F8AA54A2EF}"/>
    <dgm:cxn modelId="{1C94A210-92D5-41CD-AA07-7F704E7E401B}" type="presOf" srcId="{46402AC0-4386-4E9E-BF7E-170D881EAD46}" destId="{5C03BE65-9AC2-4DE8-986D-E8A637E37FCD}" srcOrd="0" destOrd="0" presId="urn:microsoft.com/office/officeart/2005/8/layout/vList5"/>
    <dgm:cxn modelId="{CD4D0588-5175-40B6-9FC3-1154D9053F8C}" type="presOf" srcId="{D64E4455-3E15-4B27-91A7-5E8CFCA7C570}" destId="{7CF6F61E-C5BE-4BD1-9E9A-9BB4186C6CC9}" srcOrd="0" destOrd="0" presId="urn:microsoft.com/office/officeart/2005/8/layout/vList5"/>
    <dgm:cxn modelId="{13373F75-FA73-4056-95F8-8F9AF15A61E6}" srcId="{0D99A4F4-4487-4098-8982-5A6C7F859683}" destId="{D64E4455-3E15-4B27-91A7-5E8CFCA7C570}" srcOrd="3" destOrd="0" parTransId="{CBFDCC7A-9DB0-4C2F-9684-3342AC6D8E7F}" sibTransId="{005C5ECA-AFD1-47B9-8227-BFDB542A76D9}"/>
    <dgm:cxn modelId="{4A969C5F-4804-4C31-8D25-52DB81B214EF}" srcId="{0D99A4F4-4487-4098-8982-5A6C7F859683}" destId="{FD0FC773-3807-4DE9-BB3C-7EB3457938F6}" srcOrd="1" destOrd="0" parTransId="{3F18B394-8A3D-4EC1-93A1-2AF6F3D30CB0}" sibTransId="{E7214B50-B422-4989-8E6B-9087F4062120}"/>
    <dgm:cxn modelId="{23A2A588-56A8-4B73-89C9-8F980B462E1C}" type="presParOf" srcId="{18B9DBE0-4C99-4812-B54C-365C05D9DD0B}" destId="{0E0A3015-5455-4D26-A833-05F3A5CA54A7}" srcOrd="0" destOrd="0" presId="urn:microsoft.com/office/officeart/2005/8/layout/vList5"/>
    <dgm:cxn modelId="{16B44089-2F63-4C0D-8397-E0A8A6279A60}" type="presParOf" srcId="{0E0A3015-5455-4D26-A833-05F3A5CA54A7}" destId="{B27A1379-7370-4766-BE98-BC67D896BEE5}" srcOrd="0" destOrd="0" presId="urn:microsoft.com/office/officeart/2005/8/layout/vList5"/>
    <dgm:cxn modelId="{A80272CC-5AE7-462C-B03C-488DE71625D1}" type="presParOf" srcId="{18B9DBE0-4C99-4812-B54C-365C05D9DD0B}" destId="{EEC34548-2D3C-4834-8A15-3AA888B66522}" srcOrd="1" destOrd="0" presId="urn:microsoft.com/office/officeart/2005/8/layout/vList5"/>
    <dgm:cxn modelId="{4124E6FF-DC0F-4E1F-884C-9399438EB7F5}" type="presParOf" srcId="{18B9DBE0-4C99-4812-B54C-365C05D9DD0B}" destId="{4FE3321D-51B1-42BA-BE1F-044EC564B284}" srcOrd="2" destOrd="0" presId="urn:microsoft.com/office/officeart/2005/8/layout/vList5"/>
    <dgm:cxn modelId="{70202165-6DB3-4A8C-9130-4155FE5F7426}" type="presParOf" srcId="{4FE3321D-51B1-42BA-BE1F-044EC564B284}" destId="{23E530E2-5337-4A55-AC06-C41BB68D7A05}" srcOrd="0" destOrd="0" presId="urn:microsoft.com/office/officeart/2005/8/layout/vList5"/>
    <dgm:cxn modelId="{6DECE2D1-0526-47E7-8D70-11D98DE2B76C}" type="presParOf" srcId="{18B9DBE0-4C99-4812-B54C-365C05D9DD0B}" destId="{55C8FD1F-C469-42C6-9954-38A665F7E856}" srcOrd="3" destOrd="0" presId="urn:microsoft.com/office/officeart/2005/8/layout/vList5"/>
    <dgm:cxn modelId="{F074EC01-F201-4661-BF56-6D78B9B82BA7}" type="presParOf" srcId="{18B9DBE0-4C99-4812-B54C-365C05D9DD0B}" destId="{7E11CD0E-526A-4EED-A0AA-00B26088167A}" srcOrd="4" destOrd="0" presId="urn:microsoft.com/office/officeart/2005/8/layout/vList5"/>
    <dgm:cxn modelId="{64F7BABA-AEF0-4494-872D-425D1C7FB5CF}" type="presParOf" srcId="{7E11CD0E-526A-4EED-A0AA-00B26088167A}" destId="{5C03BE65-9AC2-4DE8-986D-E8A637E37FCD}" srcOrd="0" destOrd="0" presId="urn:microsoft.com/office/officeart/2005/8/layout/vList5"/>
    <dgm:cxn modelId="{DB37EE19-AE7D-454E-A9E5-413D9E62F9D6}" type="presParOf" srcId="{18B9DBE0-4C99-4812-B54C-365C05D9DD0B}" destId="{DE8C17D2-BC88-4A9F-A4F5-08845D36399A}" srcOrd="5" destOrd="0" presId="urn:microsoft.com/office/officeart/2005/8/layout/vList5"/>
    <dgm:cxn modelId="{9AEE28D4-E97F-46F8-815B-B257B5DD26D6}" type="presParOf" srcId="{18B9DBE0-4C99-4812-B54C-365C05D9DD0B}" destId="{98843B2A-B7FC-4D6A-B7E3-9C69719AF8FB}" srcOrd="6" destOrd="0" presId="urn:microsoft.com/office/officeart/2005/8/layout/vList5"/>
    <dgm:cxn modelId="{3FC10CA7-8653-4CBF-A80E-3C7CF7347689}" type="presParOf" srcId="{98843B2A-B7FC-4D6A-B7E3-9C69719AF8FB}" destId="{7CF6F61E-C5BE-4BD1-9E9A-9BB4186C6C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FC6945-D28D-41D9-B4D6-50E7732A7B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016E0C-36FE-4D2C-B346-A9E48DFC1B1B}">
      <dgm:prSet custT="1"/>
      <dgm:spPr/>
      <dgm:t>
        <a:bodyPr/>
        <a:lstStyle/>
        <a:p>
          <a:pPr rtl="0"/>
          <a:r>
            <a:rPr lang="en-US" sz="1600" dirty="0" smtClean="0"/>
            <a:t>Supported by </a:t>
          </a:r>
        </a:p>
        <a:p>
          <a:pPr rtl="0"/>
          <a:r>
            <a:rPr lang="en-US" sz="1600" dirty="0" smtClean="0"/>
            <a:t>AOPA &amp; NTSB</a:t>
          </a:r>
          <a:endParaRPr lang="en-US" sz="1600" dirty="0"/>
        </a:p>
      </dgm:t>
    </dgm:pt>
    <dgm:pt modelId="{4C2BEE1E-483B-476B-BF5A-F336589C3E9F}" type="parTrans" cxnId="{0A83C284-369A-4004-81B4-A088904F8972}">
      <dgm:prSet/>
      <dgm:spPr/>
      <dgm:t>
        <a:bodyPr/>
        <a:lstStyle/>
        <a:p>
          <a:endParaRPr lang="en-US" sz="5400"/>
        </a:p>
      </dgm:t>
    </dgm:pt>
    <dgm:pt modelId="{76E65C1A-0843-4519-A7D0-8B9C798C8E5D}" type="sibTrans" cxnId="{0A83C284-369A-4004-81B4-A088904F8972}">
      <dgm:prSet/>
      <dgm:spPr/>
      <dgm:t>
        <a:bodyPr/>
        <a:lstStyle/>
        <a:p>
          <a:endParaRPr lang="en-US" sz="5400"/>
        </a:p>
      </dgm:t>
    </dgm:pt>
    <dgm:pt modelId="{1A4436FF-C329-42E2-992F-3C01883C8979}">
      <dgm:prSet custT="1"/>
      <dgm:spPr/>
      <dgm:t>
        <a:bodyPr/>
        <a:lstStyle/>
        <a:p>
          <a:pPr rtl="0"/>
          <a:r>
            <a:rPr lang="en-US" sz="1600" dirty="0" smtClean="0"/>
            <a:t>Now includes a Mountain Wave entry option</a:t>
          </a:r>
          <a:endParaRPr lang="en-US" sz="1600" dirty="0"/>
        </a:p>
      </dgm:t>
    </dgm:pt>
    <dgm:pt modelId="{19D8FE18-D364-4362-8AD4-7AA2DE6E7B2F}" type="parTrans" cxnId="{D3210EE5-8029-49E1-99FC-F9EC0356FCCC}">
      <dgm:prSet/>
      <dgm:spPr/>
      <dgm:t>
        <a:bodyPr/>
        <a:lstStyle/>
        <a:p>
          <a:endParaRPr lang="en-US" sz="5400"/>
        </a:p>
      </dgm:t>
    </dgm:pt>
    <dgm:pt modelId="{227CB06A-0896-4BDB-91A9-32EF5067573E}" type="sibTrans" cxnId="{D3210EE5-8029-49E1-99FC-F9EC0356FCCC}">
      <dgm:prSet/>
      <dgm:spPr/>
      <dgm:t>
        <a:bodyPr/>
        <a:lstStyle/>
        <a:p>
          <a:endParaRPr lang="en-US" sz="5400"/>
        </a:p>
      </dgm:t>
    </dgm:pt>
    <dgm:pt modelId="{0E818F7F-ED99-43F5-9305-0B08C6774A3E}" type="pres">
      <dgm:prSet presAssocID="{88FC6945-D28D-41D9-B4D6-50E7732A7B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2F4395-CE62-43CD-8464-6E0491F8B479}" type="pres">
      <dgm:prSet presAssocID="{73016E0C-36FE-4D2C-B346-A9E48DFC1B1B}" presName="hierRoot1" presStyleCnt="0">
        <dgm:presLayoutVars>
          <dgm:hierBranch val="init"/>
        </dgm:presLayoutVars>
      </dgm:prSet>
      <dgm:spPr/>
    </dgm:pt>
    <dgm:pt modelId="{334B4DE9-C3C7-46E2-94B8-E6CBC826F111}" type="pres">
      <dgm:prSet presAssocID="{73016E0C-36FE-4D2C-B346-A9E48DFC1B1B}" presName="rootComposite1" presStyleCnt="0"/>
      <dgm:spPr/>
    </dgm:pt>
    <dgm:pt modelId="{2236DAAA-BB80-4FC2-BA6C-6B20EB9E1AFC}" type="pres">
      <dgm:prSet presAssocID="{73016E0C-36FE-4D2C-B346-A9E48DFC1B1B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D5C7EA-D5C7-44EF-A49B-1147B728274F}" type="pres">
      <dgm:prSet presAssocID="{73016E0C-36FE-4D2C-B346-A9E48DFC1B1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0E3D005-A8C0-48B4-8131-222B4D089C20}" type="pres">
      <dgm:prSet presAssocID="{73016E0C-36FE-4D2C-B346-A9E48DFC1B1B}" presName="hierChild2" presStyleCnt="0"/>
      <dgm:spPr/>
    </dgm:pt>
    <dgm:pt modelId="{F01AFE5D-6763-4F84-A67E-3C47948F2C64}" type="pres">
      <dgm:prSet presAssocID="{73016E0C-36FE-4D2C-B346-A9E48DFC1B1B}" presName="hierChild3" presStyleCnt="0"/>
      <dgm:spPr/>
    </dgm:pt>
    <dgm:pt modelId="{3530F836-9CFE-4163-BE31-45D2B28E04EC}" type="pres">
      <dgm:prSet presAssocID="{1A4436FF-C329-42E2-992F-3C01883C8979}" presName="hierRoot1" presStyleCnt="0">
        <dgm:presLayoutVars>
          <dgm:hierBranch val="init"/>
        </dgm:presLayoutVars>
      </dgm:prSet>
      <dgm:spPr/>
    </dgm:pt>
    <dgm:pt modelId="{6B8DC9D3-6E18-415F-9344-BF313DA1CF04}" type="pres">
      <dgm:prSet presAssocID="{1A4436FF-C329-42E2-992F-3C01883C8979}" presName="rootComposite1" presStyleCnt="0"/>
      <dgm:spPr/>
    </dgm:pt>
    <dgm:pt modelId="{094AFA9C-C28E-4AD3-BF33-18BA7029D997}" type="pres">
      <dgm:prSet presAssocID="{1A4436FF-C329-42E2-992F-3C01883C8979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05CBC-DB10-442F-93BC-CB9877159310}" type="pres">
      <dgm:prSet presAssocID="{1A4436FF-C329-42E2-992F-3C01883C897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EBB1B8-704F-4E68-81D3-88AB338A11E3}" type="pres">
      <dgm:prSet presAssocID="{1A4436FF-C329-42E2-992F-3C01883C8979}" presName="hierChild2" presStyleCnt="0"/>
      <dgm:spPr/>
    </dgm:pt>
    <dgm:pt modelId="{FD236586-3CFB-4688-AC74-DD2675A076FF}" type="pres">
      <dgm:prSet presAssocID="{1A4436FF-C329-42E2-992F-3C01883C8979}" presName="hierChild3" presStyleCnt="0"/>
      <dgm:spPr/>
    </dgm:pt>
  </dgm:ptLst>
  <dgm:cxnLst>
    <dgm:cxn modelId="{8770EF33-D82D-4BEC-BFEA-CA6264E13345}" type="presOf" srcId="{73016E0C-36FE-4D2C-B346-A9E48DFC1B1B}" destId="{2236DAAA-BB80-4FC2-BA6C-6B20EB9E1AFC}" srcOrd="0" destOrd="0" presId="urn:microsoft.com/office/officeart/2005/8/layout/orgChart1"/>
    <dgm:cxn modelId="{E4BB4DB5-D649-499D-9763-19B0D265526D}" type="presOf" srcId="{1A4436FF-C329-42E2-992F-3C01883C8979}" destId="{094AFA9C-C28E-4AD3-BF33-18BA7029D997}" srcOrd="0" destOrd="0" presId="urn:microsoft.com/office/officeart/2005/8/layout/orgChart1"/>
    <dgm:cxn modelId="{D3210EE5-8029-49E1-99FC-F9EC0356FCCC}" srcId="{88FC6945-D28D-41D9-B4D6-50E7732A7B22}" destId="{1A4436FF-C329-42E2-992F-3C01883C8979}" srcOrd="1" destOrd="0" parTransId="{19D8FE18-D364-4362-8AD4-7AA2DE6E7B2F}" sibTransId="{227CB06A-0896-4BDB-91A9-32EF5067573E}"/>
    <dgm:cxn modelId="{D193A7DB-D6EC-4277-96EA-B3ACA3E4DCE9}" type="presOf" srcId="{88FC6945-D28D-41D9-B4D6-50E7732A7B22}" destId="{0E818F7F-ED99-43F5-9305-0B08C6774A3E}" srcOrd="0" destOrd="0" presId="urn:microsoft.com/office/officeart/2005/8/layout/orgChart1"/>
    <dgm:cxn modelId="{75C65385-1560-4B30-B97A-D2B2DFDA00B0}" type="presOf" srcId="{1A4436FF-C329-42E2-992F-3C01883C8979}" destId="{28E05CBC-DB10-442F-93BC-CB9877159310}" srcOrd="1" destOrd="0" presId="urn:microsoft.com/office/officeart/2005/8/layout/orgChart1"/>
    <dgm:cxn modelId="{2B22E680-1730-429E-A268-61666951AD4F}" type="presOf" srcId="{73016E0C-36FE-4D2C-B346-A9E48DFC1B1B}" destId="{F1D5C7EA-D5C7-44EF-A49B-1147B728274F}" srcOrd="1" destOrd="0" presId="urn:microsoft.com/office/officeart/2005/8/layout/orgChart1"/>
    <dgm:cxn modelId="{0A83C284-369A-4004-81B4-A088904F8972}" srcId="{88FC6945-D28D-41D9-B4D6-50E7732A7B22}" destId="{73016E0C-36FE-4D2C-B346-A9E48DFC1B1B}" srcOrd="0" destOrd="0" parTransId="{4C2BEE1E-483B-476B-BF5A-F336589C3E9F}" sibTransId="{76E65C1A-0843-4519-A7D0-8B9C798C8E5D}"/>
    <dgm:cxn modelId="{4B75D0B8-5281-492D-A36B-769116DE2761}" type="presParOf" srcId="{0E818F7F-ED99-43F5-9305-0B08C6774A3E}" destId="{EC2F4395-CE62-43CD-8464-6E0491F8B479}" srcOrd="0" destOrd="0" presId="urn:microsoft.com/office/officeart/2005/8/layout/orgChart1"/>
    <dgm:cxn modelId="{E4CC56AD-B418-4FBD-A725-E102D3438E02}" type="presParOf" srcId="{EC2F4395-CE62-43CD-8464-6E0491F8B479}" destId="{334B4DE9-C3C7-46E2-94B8-E6CBC826F111}" srcOrd="0" destOrd="0" presId="urn:microsoft.com/office/officeart/2005/8/layout/orgChart1"/>
    <dgm:cxn modelId="{70DE46CA-3608-4676-AC98-198BB23E183F}" type="presParOf" srcId="{334B4DE9-C3C7-46E2-94B8-E6CBC826F111}" destId="{2236DAAA-BB80-4FC2-BA6C-6B20EB9E1AFC}" srcOrd="0" destOrd="0" presId="urn:microsoft.com/office/officeart/2005/8/layout/orgChart1"/>
    <dgm:cxn modelId="{236BA36E-26A6-4C56-A22C-6ED3D744CE36}" type="presParOf" srcId="{334B4DE9-C3C7-46E2-94B8-E6CBC826F111}" destId="{F1D5C7EA-D5C7-44EF-A49B-1147B728274F}" srcOrd="1" destOrd="0" presId="urn:microsoft.com/office/officeart/2005/8/layout/orgChart1"/>
    <dgm:cxn modelId="{98CCEED8-EA7D-4997-A8C1-7126651F43DC}" type="presParOf" srcId="{EC2F4395-CE62-43CD-8464-6E0491F8B479}" destId="{F0E3D005-A8C0-48B4-8131-222B4D089C20}" srcOrd="1" destOrd="0" presId="urn:microsoft.com/office/officeart/2005/8/layout/orgChart1"/>
    <dgm:cxn modelId="{05F495BC-8899-4FF5-B00F-BCD044EBA3E0}" type="presParOf" srcId="{EC2F4395-CE62-43CD-8464-6E0491F8B479}" destId="{F01AFE5D-6763-4F84-A67E-3C47948F2C64}" srcOrd="2" destOrd="0" presId="urn:microsoft.com/office/officeart/2005/8/layout/orgChart1"/>
    <dgm:cxn modelId="{E59D2871-8A4E-42A0-8EA4-F5B798A06649}" type="presParOf" srcId="{0E818F7F-ED99-43F5-9305-0B08C6774A3E}" destId="{3530F836-9CFE-4163-BE31-45D2B28E04EC}" srcOrd="1" destOrd="0" presId="urn:microsoft.com/office/officeart/2005/8/layout/orgChart1"/>
    <dgm:cxn modelId="{F6E9EC70-41E2-47FA-9C8A-C34957A1E2E5}" type="presParOf" srcId="{3530F836-9CFE-4163-BE31-45D2B28E04EC}" destId="{6B8DC9D3-6E18-415F-9344-BF313DA1CF04}" srcOrd="0" destOrd="0" presId="urn:microsoft.com/office/officeart/2005/8/layout/orgChart1"/>
    <dgm:cxn modelId="{E5567EDF-D715-4C7E-8735-911AE95878C7}" type="presParOf" srcId="{6B8DC9D3-6E18-415F-9344-BF313DA1CF04}" destId="{094AFA9C-C28E-4AD3-BF33-18BA7029D997}" srcOrd="0" destOrd="0" presId="urn:microsoft.com/office/officeart/2005/8/layout/orgChart1"/>
    <dgm:cxn modelId="{BE93C32E-2F46-4259-96DF-7A9AAC2D4D34}" type="presParOf" srcId="{6B8DC9D3-6E18-415F-9344-BF313DA1CF04}" destId="{28E05CBC-DB10-442F-93BC-CB9877159310}" srcOrd="1" destOrd="0" presId="urn:microsoft.com/office/officeart/2005/8/layout/orgChart1"/>
    <dgm:cxn modelId="{6A30CCCD-DE44-4597-8C2B-6B8665137F57}" type="presParOf" srcId="{3530F836-9CFE-4163-BE31-45D2B28E04EC}" destId="{8CEBB1B8-704F-4E68-81D3-88AB338A11E3}" srcOrd="1" destOrd="0" presId="urn:microsoft.com/office/officeart/2005/8/layout/orgChart1"/>
    <dgm:cxn modelId="{A327217A-A16E-40FE-84C7-AAE2CDB82191}" type="presParOf" srcId="{3530F836-9CFE-4163-BE31-45D2B28E04EC}" destId="{FD236586-3CFB-4688-AC74-DD2675A076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4F0B19-2368-4E8D-89D3-12AD34A8A07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5B35E-AA3B-4292-B7C4-A9E3074D5B44}">
      <dgm:prSet/>
      <dgm:spPr/>
      <dgm:t>
        <a:bodyPr/>
        <a:lstStyle/>
        <a:p>
          <a:pPr rtl="0"/>
          <a:r>
            <a:rPr lang="en-US" dirty="0" smtClean="0"/>
            <a:t>Visual Indicators</a:t>
          </a:r>
          <a:endParaRPr lang="en-US" dirty="0"/>
        </a:p>
      </dgm:t>
    </dgm:pt>
    <dgm:pt modelId="{A780B27B-9241-4E79-8CAA-359BBCAC6EDA}" type="parTrans" cxnId="{CFBBAB77-E6BB-4302-A63D-A7D960A2F969}">
      <dgm:prSet/>
      <dgm:spPr/>
      <dgm:t>
        <a:bodyPr/>
        <a:lstStyle/>
        <a:p>
          <a:endParaRPr lang="en-US"/>
        </a:p>
      </dgm:t>
    </dgm:pt>
    <dgm:pt modelId="{F7868805-1D32-4D31-93CC-FDC63BC6FEB0}" type="sibTrans" cxnId="{CFBBAB77-E6BB-4302-A63D-A7D960A2F969}">
      <dgm:prSet/>
      <dgm:spPr/>
      <dgm:t>
        <a:bodyPr/>
        <a:lstStyle/>
        <a:p>
          <a:endParaRPr lang="en-US"/>
        </a:p>
      </dgm:t>
    </dgm:pt>
    <dgm:pt modelId="{89598AE2-4714-4459-930E-D829B453B51E}">
      <dgm:prSet/>
      <dgm:spPr/>
      <dgm:t>
        <a:bodyPr/>
        <a:lstStyle/>
        <a:p>
          <a:pPr rtl="0"/>
          <a:r>
            <a:rPr lang="en-US" dirty="0" smtClean="0"/>
            <a:t>Types of Waves</a:t>
          </a:r>
          <a:endParaRPr lang="en-US" dirty="0"/>
        </a:p>
      </dgm:t>
    </dgm:pt>
    <dgm:pt modelId="{4755E4A8-0F05-4B20-8EF0-9E3BD995DCA1}" type="parTrans" cxnId="{259F7760-046F-4A7E-96B7-E0FC2F16C35D}">
      <dgm:prSet/>
      <dgm:spPr/>
      <dgm:t>
        <a:bodyPr/>
        <a:lstStyle/>
        <a:p>
          <a:endParaRPr lang="en-US"/>
        </a:p>
      </dgm:t>
    </dgm:pt>
    <dgm:pt modelId="{5F9ED589-E38D-4E32-99D9-7B7C448425CA}" type="sibTrans" cxnId="{259F7760-046F-4A7E-96B7-E0FC2F16C35D}">
      <dgm:prSet/>
      <dgm:spPr/>
      <dgm:t>
        <a:bodyPr/>
        <a:lstStyle/>
        <a:p>
          <a:endParaRPr lang="en-US"/>
        </a:p>
      </dgm:t>
    </dgm:pt>
    <dgm:pt modelId="{5D08FC49-7BAD-4470-8BEA-DD2D69E69431}">
      <dgm:prSet/>
      <dgm:spPr/>
      <dgm:t>
        <a:bodyPr/>
        <a:lstStyle/>
        <a:p>
          <a:pPr rtl="0"/>
          <a:r>
            <a:rPr lang="en-US" dirty="0" smtClean="0"/>
            <a:t>Downslope Winds</a:t>
          </a:r>
          <a:endParaRPr lang="en-US" dirty="0"/>
        </a:p>
      </dgm:t>
    </dgm:pt>
    <dgm:pt modelId="{E05474A2-E65F-4C34-AB04-BB745B103792}" type="parTrans" cxnId="{71A9EBFC-9120-4E2B-8C8E-6D64DBE06E39}">
      <dgm:prSet/>
      <dgm:spPr/>
      <dgm:t>
        <a:bodyPr/>
        <a:lstStyle/>
        <a:p>
          <a:endParaRPr lang="en-US"/>
        </a:p>
      </dgm:t>
    </dgm:pt>
    <dgm:pt modelId="{A1C0FB8C-AE0C-4AB2-9F5B-13EAA8EF1699}" type="sibTrans" cxnId="{71A9EBFC-9120-4E2B-8C8E-6D64DBE06E39}">
      <dgm:prSet/>
      <dgm:spPr/>
      <dgm:t>
        <a:bodyPr/>
        <a:lstStyle/>
        <a:p>
          <a:endParaRPr lang="en-US"/>
        </a:p>
      </dgm:t>
    </dgm:pt>
    <dgm:pt modelId="{E02A421B-5A76-402A-9CAA-3978E9272381}">
      <dgm:prSet/>
      <dgm:spPr/>
      <dgm:t>
        <a:bodyPr/>
        <a:lstStyle/>
        <a:p>
          <a:pPr rtl="0"/>
          <a:r>
            <a:rPr lang="en-US" dirty="0" smtClean="0"/>
            <a:t>PIREPs</a:t>
          </a:r>
          <a:endParaRPr lang="en-US" dirty="0"/>
        </a:p>
      </dgm:t>
    </dgm:pt>
    <dgm:pt modelId="{7FDA3EDF-50FA-4891-9151-4B93439FE2BF}" type="parTrans" cxnId="{17ACA6A9-8AAD-4131-AF15-252F8EC236FA}">
      <dgm:prSet/>
      <dgm:spPr/>
      <dgm:t>
        <a:bodyPr/>
        <a:lstStyle/>
        <a:p>
          <a:endParaRPr lang="en-US"/>
        </a:p>
      </dgm:t>
    </dgm:pt>
    <dgm:pt modelId="{003732EC-A419-4ABA-A835-1EEF71161643}" type="sibTrans" cxnId="{17ACA6A9-8AAD-4131-AF15-252F8EC236FA}">
      <dgm:prSet/>
      <dgm:spPr/>
      <dgm:t>
        <a:bodyPr/>
        <a:lstStyle/>
        <a:p>
          <a:endParaRPr lang="en-US"/>
        </a:p>
      </dgm:t>
    </dgm:pt>
    <dgm:pt modelId="{125DB5F4-0582-4AAE-87F1-7FFC11A0B6A3}" type="pres">
      <dgm:prSet presAssocID="{074F0B19-2368-4E8D-89D3-12AD34A8A07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1EE65-4501-4A7A-ACB1-A80F96810201}" type="pres">
      <dgm:prSet presAssocID="{074F0B19-2368-4E8D-89D3-12AD34A8A07B}" presName="diamond" presStyleLbl="bgShp" presStyleIdx="0" presStyleCnt="1"/>
      <dgm:spPr/>
    </dgm:pt>
    <dgm:pt modelId="{75EBA4DF-0410-48C6-BCD7-68B99CAD5E38}" type="pres">
      <dgm:prSet presAssocID="{074F0B19-2368-4E8D-89D3-12AD34A8A07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295D-B491-4226-B97A-814EC6847C02}" type="pres">
      <dgm:prSet presAssocID="{074F0B19-2368-4E8D-89D3-12AD34A8A07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F6108-48D8-4EB5-BA76-EB91FFE6390D}" type="pres">
      <dgm:prSet presAssocID="{074F0B19-2368-4E8D-89D3-12AD34A8A07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9CFE6-6163-4738-9CCD-63F8A2AFE15D}" type="pres">
      <dgm:prSet presAssocID="{074F0B19-2368-4E8D-89D3-12AD34A8A07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1B791-B7E9-4C2A-843B-165FD9BC4535}" type="presOf" srcId="{E02A421B-5A76-402A-9CAA-3978E9272381}" destId="{1489CFE6-6163-4738-9CCD-63F8A2AFE15D}" srcOrd="0" destOrd="0" presId="urn:microsoft.com/office/officeart/2005/8/layout/matrix3"/>
    <dgm:cxn modelId="{25927D81-39D8-492A-9696-F7A1498C5B74}" type="presOf" srcId="{F6E5B35E-AA3B-4292-B7C4-A9E3074D5B44}" destId="{75EBA4DF-0410-48C6-BCD7-68B99CAD5E38}" srcOrd="0" destOrd="0" presId="urn:microsoft.com/office/officeart/2005/8/layout/matrix3"/>
    <dgm:cxn modelId="{17ACA6A9-8AAD-4131-AF15-252F8EC236FA}" srcId="{074F0B19-2368-4E8D-89D3-12AD34A8A07B}" destId="{E02A421B-5A76-402A-9CAA-3978E9272381}" srcOrd="3" destOrd="0" parTransId="{7FDA3EDF-50FA-4891-9151-4B93439FE2BF}" sibTransId="{003732EC-A419-4ABA-A835-1EEF71161643}"/>
    <dgm:cxn modelId="{E4C06FE0-7BD1-4325-8F32-E3D296836FCD}" type="presOf" srcId="{5D08FC49-7BAD-4470-8BEA-DD2D69E69431}" destId="{0B5F6108-48D8-4EB5-BA76-EB91FFE6390D}" srcOrd="0" destOrd="0" presId="urn:microsoft.com/office/officeart/2005/8/layout/matrix3"/>
    <dgm:cxn modelId="{37E4ED4F-0FB3-499A-94A0-C0595A4832EA}" type="presOf" srcId="{89598AE2-4714-4459-930E-D829B453B51E}" destId="{8BBA295D-B491-4226-B97A-814EC6847C02}" srcOrd="0" destOrd="0" presId="urn:microsoft.com/office/officeart/2005/8/layout/matrix3"/>
    <dgm:cxn modelId="{259F7760-046F-4A7E-96B7-E0FC2F16C35D}" srcId="{074F0B19-2368-4E8D-89D3-12AD34A8A07B}" destId="{89598AE2-4714-4459-930E-D829B453B51E}" srcOrd="1" destOrd="0" parTransId="{4755E4A8-0F05-4B20-8EF0-9E3BD995DCA1}" sibTransId="{5F9ED589-E38D-4E32-99D9-7B7C448425CA}"/>
    <dgm:cxn modelId="{CFBBAB77-E6BB-4302-A63D-A7D960A2F969}" srcId="{074F0B19-2368-4E8D-89D3-12AD34A8A07B}" destId="{F6E5B35E-AA3B-4292-B7C4-A9E3074D5B44}" srcOrd="0" destOrd="0" parTransId="{A780B27B-9241-4E79-8CAA-359BBCAC6EDA}" sibTransId="{F7868805-1D32-4D31-93CC-FDC63BC6FEB0}"/>
    <dgm:cxn modelId="{D7E64C79-E929-440F-818D-13D205659D70}" type="presOf" srcId="{074F0B19-2368-4E8D-89D3-12AD34A8A07B}" destId="{125DB5F4-0582-4AAE-87F1-7FFC11A0B6A3}" srcOrd="0" destOrd="0" presId="urn:microsoft.com/office/officeart/2005/8/layout/matrix3"/>
    <dgm:cxn modelId="{71A9EBFC-9120-4E2B-8C8E-6D64DBE06E39}" srcId="{074F0B19-2368-4E8D-89D3-12AD34A8A07B}" destId="{5D08FC49-7BAD-4470-8BEA-DD2D69E69431}" srcOrd="2" destOrd="0" parTransId="{E05474A2-E65F-4C34-AB04-BB745B103792}" sibTransId="{A1C0FB8C-AE0C-4AB2-9F5B-13EAA8EF1699}"/>
    <dgm:cxn modelId="{F4092D25-4465-4EBB-8D81-51178D3A97C5}" type="presParOf" srcId="{125DB5F4-0582-4AAE-87F1-7FFC11A0B6A3}" destId="{AD21EE65-4501-4A7A-ACB1-A80F96810201}" srcOrd="0" destOrd="0" presId="urn:microsoft.com/office/officeart/2005/8/layout/matrix3"/>
    <dgm:cxn modelId="{192F043A-D7C7-43FA-A81E-C0D383C529C7}" type="presParOf" srcId="{125DB5F4-0582-4AAE-87F1-7FFC11A0B6A3}" destId="{75EBA4DF-0410-48C6-BCD7-68B99CAD5E38}" srcOrd="1" destOrd="0" presId="urn:microsoft.com/office/officeart/2005/8/layout/matrix3"/>
    <dgm:cxn modelId="{BB4013E9-2F17-485B-B08D-7AC2597C2B5E}" type="presParOf" srcId="{125DB5F4-0582-4AAE-87F1-7FFC11A0B6A3}" destId="{8BBA295D-B491-4226-B97A-814EC6847C02}" srcOrd="2" destOrd="0" presId="urn:microsoft.com/office/officeart/2005/8/layout/matrix3"/>
    <dgm:cxn modelId="{6B59D39A-EEB0-4F83-ADE0-93B4F693FE15}" type="presParOf" srcId="{125DB5F4-0582-4AAE-87F1-7FFC11A0B6A3}" destId="{0B5F6108-48D8-4EB5-BA76-EB91FFE6390D}" srcOrd="3" destOrd="0" presId="urn:microsoft.com/office/officeart/2005/8/layout/matrix3"/>
    <dgm:cxn modelId="{F69E6553-44EF-4996-B68F-8268B33BD1E1}" type="presParOf" srcId="{125DB5F4-0582-4AAE-87F1-7FFC11A0B6A3}" destId="{1489CFE6-6163-4738-9CCD-63F8A2AFE1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E554B-6E8E-4944-91CC-57B5E889489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DA465-961A-447C-BA3A-0CBE29343D82}">
      <dgm:prSet custT="1"/>
      <dgm:spPr/>
      <dgm:t>
        <a:bodyPr/>
        <a:lstStyle/>
        <a:p>
          <a:pPr algn="ctr" rtl="0"/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Lenticular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ABC44-759D-4CDC-A028-9E7816091326}" type="parTrans" cxnId="{6945ABED-97F1-459C-B935-65A87017540E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D83ABD-2F7D-4871-B1B4-AE8089B9B56D}" type="sibTrans" cxnId="{6945ABED-97F1-459C-B935-65A87017540E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44DDC4-19C6-44BB-BA8C-4234F65CE808}">
      <dgm:prSet custT="1"/>
      <dgm:spPr/>
      <dgm:t>
        <a:bodyPr/>
        <a:lstStyle/>
        <a:p>
          <a:pPr algn="ctr" rtl="0"/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CA78C3-A80B-4129-8C7F-2109E7201A51}" type="parTrans" cxnId="{AAE12210-4FE8-42CD-AB4B-064C3CDDB3BF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BDEF2-AF10-4FE6-8C0B-51C202E6BDE4}" type="sibTrans" cxnId="{AAE12210-4FE8-42CD-AB4B-064C3CDDB3BF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99003-1D9F-4940-B5D4-BB952818F9FC}">
      <dgm:prSet custT="1"/>
      <dgm:spPr/>
      <dgm:t>
        <a:bodyPr/>
        <a:lstStyle/>
        <a:p>
          <a:pPr algn="ctr" rtl="0"/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Rotor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995A8A-94C1-4E0F-9B4C-5EB51F20E2F7}" type="parTrans" cxnId="{B1FF9761-2085-4525-9FC2-0BEAEA23B039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35569-269D-4544-895C-2EE50A201F95}" type="sibTrans" cxnId="{B1FF9761-2085-4525-9FC2-0BEAEA23B039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A5D464-23B4-4445-8376-E2120D81C0E9}" type="pres">
      <dgm:prSet presAssocID="{EEDE554B-6E8E-4944-91CC-57B5E88948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3B8EC7-E391-44A3-AFD7-EDF4BB8396EB}" type="pres">
      <dgm:prSet presAssocID="{EEDE554B-6E8E-4944-91CC-57B5E889489B}" presName="fgShape" presStyleLbl="fgShp" presStyleIdx="0" presStyleCnt="1" custScaleY="55581" custLinFactNeighborX="567" custLinFactNeighborY="23609"/>
      <dgm:spPr/>
    </dgm:pt>
    <dgm:pt modelId="{061CE118-AE63-42E0-B850-C96291B89526}" type="pres">
      <dgm:prSet presAssocID="{EEDE554B-6E8E-4944-91CC-57B5E889489B}" presName="linComp" presStyleCnt="0"/>
      <dgm:spPr/>
    </dgm:pt>
    <dgm:pt modelId="{11077299-D9D1-485D-A3D7-527937974D24}" type="pres">
      <dgm:prSet presAssocID="{1C5DA465-961A-447C-BA3A-0CBE29343D82}" presName="compNode" presStyleCnt="0"/>
      <dgm:spPr/>
    </dgm:pt>
    <dgm:pt modelId="{4F5F354C-3D44-4800-98EC-28A7B22437FA}" type="pres">
      <dgm:prSet presAssocID="{1C5DA465-961A-447C-BA3A-0CBE29343D82}" presName="bkgdShape" presStyleLbl="node1" presStyleIdx="0" presStyleCnt="3"/>
      <dgm:spPr/>
      <dgm:t>
        <a:bodyPr/>
        <a:lstStyle/>
        <a:p>
          <a:endParaRPr lang="en-US"/>
        </a:p>
      </dgm:t>
    </dgm:pt>
    <dgm:pt modelId="{4DAAAA1F-D84C-48D3-AB7C-230EA5A2D131}" type="pres">
      <dgm:prSet presAssocID="{1C5DA465-961A-447C-BA3A-0CBE29343D8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5EEBB-3A17-4831-8C49-D299FD1E8729}" type="pres">
      <dgm:prSet presAssocID="{1C5DA465-961A-447C-BA3A-0CBE29343D82}" presName="invisiNode" presStyleLbl="node1" presStyleIdx="0" presStyleCnt="3"/>
      <dgm:spPr/>
    </dgm:pt>
    <dgm:pt modelId="{0ACA6FDD-E164-40B3-B925-A82B89D9AD78}" type="pres">
      <dgm:prSet presAssocID="{1C5DA465-961A-447C-BA3A-0CBE29343D82}" presName="imagNode" presStyleLbl="fgImgPlace1" presStyleIdx="0" presStyleCnt="3" custScaleX="132929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CDC37BF-CC9D-478C-8251-FDA9C9CE064E}" type="pres">
      <dgm:prSet presAssocID="{24D83ABD-2F7D-4871-B1B4-AE8089B9B5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955253-5635-4231-939B-C4E48B6CB07A}" type="pres">
      <dgm:prSet presAssocID="{9F44DDC4-19C6-44BB-BA8C-4234F65CE808}" presName="compNode" presStyleCnt="0"/>
      <dgm:spPr/>
    </dgm:pt>
    <dgm:pt modelId="{E2D6817D-36C8-4653-B553-A430C102C204}" type="pres">
      <dgm:prSet presAssocID="{9F44DDC4-19C6-44BB-BA8C-4234F65CE808}" presName="bkgdShape" presStyleLbl="node1" presStyleIdx="1" presStyleCnt="3"/>
      <dgm:spPr/>
      <dgm:t>
        <a:bodyPr/>
        <a:lstStyle/>
        <a:p>
          <a:endParaRPr lang="en-US"/>
        </a:p>
      </dgm:t>
    </dgm:pt>
    <dgm:pt modelId="{2260420C-C8C1-4063-B0B9-C6B1EEB58BC1}" type="pres">
      <dgm:prSet presAssocID="{9F44DDC4-19C6-44BB-BA8C-4234F65CE80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E24D-F13B-4ADA-82BA-F4BA493283DD}" type="pres">
      <dgm:prSet presAssocID="{9F44DDC4-19C6-44BB-BA8C-4234F65CE808}" presName="invisiNode" presStyleLbl="node1" presStyleIdx="1" presStyleCnt="3"/>
      <dgm:spPr/>
    </dgm:pt>
    <dgm:pt modelId="{DF2B6B2F-108C-4B4E-9BC4-DA27E634B5EC}" type="pres">
      <dgm:prSet presAssocID="{9F44DDC4-19C6-44BB-BA8C-4234F65CE808}" presName="imagNode" presStyleLbl="fgImgPlace1" presStyleIdx="1" presStyleCnt="3" custScaleX="132929"/>
      <dgm:spPr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17AE00-FE20-4D3D-BF9D-9A07017AEADC}" type="pres">
      <dgm:prSet presAssocID="{667BDEF2-AF10-4FE6-8C0B-51C202E6BDE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DF394D-2DDB-44E2-B589-338A290B5ECF}" type="pres">
      <dgm:prSet presAssocID="{56099003-1D9F-4940-B5D4-BB952818F9FC}" presName="compNode" presStyleCnt="0"/>
      <dgm:spPr/>
    </dgm:pt>
    <dgm:pt modelId="{4F05E43B-D4AB-4DC5-910E-A7B94BF85A62}" type="pres">
      <dgm:prSet presAssocID="{56099003-1D9F-4940-B5D4-BB952818F9FC}" presName="bkgdShape" presStyleLbl="node1" presStyleIdx="2" presStyleCnt="3"/>
      <dgm:spPr/>
      <dgm:t>
        <a:bodyPr/>
        <a:lstStyle/>
        <a:p>
          <a:endParaRPr lang="en-US"/>
        </a:p>
      </dgm:t>
    </dgm:pt>
    <dgm:pt modelId="{8639639B-08C9-45FA-8E42-C31E777322D2}" type="pres">
      <dgm:prSet presAssocID="{56099003-1D9F-4940-B5D4-BB952818F9F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24E5B-3499-4474-A459-3AEB0A7C31B8}" type="pres">
      <dgm:prSet presAssocID="{56099003-1D9F-4940-B5D4-BB952818F9FC}" presName="invisiNode" presStyleLbl="node1" presStyleIdx="2" presStyleCnt="3"/>
      <dgm:spPr/>
    </dgm:pt>
    <dgm:pt modelId="{BCAAD201-2C00-4D89-B230-7761BB68C145}" type="pres">
      <dgm:prSet presAssocID="{56099003-1D9F-4940-B5D4-BB952818F9FC}" presName="imagNode" presStyleLbl="fgImgPlace1" presStyleIdx="2" presStyleCnt="3" custScaleX="132929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1FF9761-2085-4525-9FC2-0BEAEA23B039}" srcId="{EEDE554B-6E8E-4944-91CC-57B5E889489B}" destId="{56099003-1D9F-4940-B5D4-BB952818F9FC}" srcOrd="2" destOrd="0" parTransId="{47995A8A-94C1-4E0F-9B4C-5EB51F20E2F7}" sibTransId="{3C535569-269D-4544-895C-2EE50A201F95}"/>
    <dgm:cxn modelId="{C3F579DD-25AB-40E4-84FD-B94DA1ED20A9}" type="presOf" srcId="{56099003-1D9F-4940-B5D4-BB952818F9FC}" destId="{4F05E43B-D4AB-4DC5-910E-A7B94BF85A62}" srcOrd="0" destOrd="0" presId="urn:microsoft.com/office/officeart/2005/8/layout/hList7"/>
    <dgm:cxn modelId="{32F58B59-9689-4774-8800-8BF91BABB766}" type="presOf" srcId="{9F44DDC4-19C6-44BB-BA8C-4234F65CE808}" destId="{2260420C-C8C1-4063-B0B9-C6B1EEB58BC1}" srcOrd="1" destOrd="0" presId="urn:microsoft.com/office/officeart/2005/8/layout/hList7"/>
    <dgm:cxn modelId="{AAE12210-4FE8-42CD-AB4B-064C3CDDB3BF}" srcId="{EEDE554B-6E8E-4944-91CC-57B5E889489B}" destId="{9F44DDC4-19C6-44BB-BA8C-4234F65CE808}" srcOrd="1" destOrd="0" parTransId="{75CA78C3-A80B-4129-8C7F-2109E7201A51}" sibTransId="{667BDEF2-AF10-4FE6-8C0B-51C202E6BDE4}"/>
    <dgm:cxn modelId="{D4B5AF52-4B61-4E20-94C0-73B9FB2F08E7}" type="presOf" srcId="{9F44DDC4-19C6-44BB-BA8C-4234F65CE808}" destId="{E2D6817D-36C8-4653-B553-A430C102C204}" srcOrd="0" destOrd="0" presId="urn:microsoft.com/office/officeart/2005/8/layout/hList7"/>
    <dgm:cxn modelId="{3BC8238B-12DF-4E74-861A-550B2940E25B}" type="presOf" srcId="{1C5DA465-961A-447C-BA3A-0CBE29343D82}" destId="{4F5F354C-3D44-4800-98EC-28A7B22437FA}" srcOrd="0" destOrd="0" presId="urn:microsoft.com/office/officeart/2005/8/layout/hList7"/>
    <dgm:cxn modelId="{6945ABED-97F1-459C-B935-65A87017540E}" srcId="{EEDE554B-6E8E-4944-91CC-57B5E889489B}" destId="{1C5DA465-961A-447C-BA3A-0CBE29343D82}" srcOrd="0" destOrd="0" parTransId="{243ABC44-759D-4CDC-A028-9E7816091326}" sibTransId="{24D83ABD-2F7D-4871-B1B4-AE8089B9B56D}"/>
    <dgm:cxn modelId="{25B09355-0888-4414-A7ED-75229CF6A44F}" type="presOf" srcId="{1C5DA465-961A-447C-BA3A-0CBE29343D82}" destId="{4DAAAA1F-D84C-48D3-AB7C-230EA5A2D131}" srcOrd="1" destOrd="0" presId="urn:microsoft.com/office/officeart/2005/8/layout/hList7"/>
    <dgm:cxn modelId="{8B73C6DA-B0EC-40C4-8502-F64EE0BBC0D9}" type="presOf" srcId="{EEDE554B-6E8E-4944-91CC-57B5E889489B}" destId="{56A5D464-23B4-4445-8376-E2120D81C0E9}" srcOrd="0" destOrd="0" presId="urn:microsoft.com/office/officeart/2005/8/layout/hList7"/>
    <dgm:cxn modelId="{F9A3C27D-5054-49C7-94FA-EA2F8E95AA01}" type="presOf" srcId="{667BDEF2-AF10-4FE6-8C0B-51C202E6BDE4}" destId="{8317AE00-FE20-4D3D-BF9D-9A07017AEADC}" srcOrd="0" destOrd="0" presId="urn:microsoft.com/office/officeart/2005/8/layout/hList7"/>
    <dgm:cxn modelId="{4A12C3D8-F35D-48EC-BCD6-D0F2A57863F6}" type="presOf" srcId="{24D83ABD-2F7D-4871-B1B4-AE8089B9B56D}" destId="{DCDC37BF-CC9D-478C-8251-FDA9C9CE064E}" srcOrd="0" destOrd="0" presId="urn:microsoft.com/office/officeart/2005/8/layout/hList7"/>
    <dgm:cxn modelId="{EC8ED7F1-C201-4176-A573-E3530582913D}" type="presOf" srcId="{56099003-1D9F-4940-B5D4-BB952818F9FC}" destId="{8639639B-08C9-45FA-8E42-C31E777322D2}" srcOrd="1" destOrd="0" presId="urn:microsoft.com/office/officeart/2005/8/layout/hList7"/>
    <dgm:cxn modelId="{E5CEA141-DE4A-4981-A1C7-63048D786149}" type="presParOf" srcId="{56A5D464-23B4-4445-8376-E2120D81C0E9}" destId="{973B8EC7-E391-44A3-AFD7-EDF4BB8396EB}" srcOrd="0" destOrd="0" presId="urn:microsoft.com/office/officeart/2005/8/layout/hList7"/>
    <dgm:cxn modelId="{A7D3EC55-F1BD-4A7A-8F03-1F13D2E0D175}" type="presParOf" srcId="{56A5D464-23B4-4445-8376-E2120D81C0E9}" destId="{061CE118-AE63-42E0-B850-C96291B89526}" srcOrd="1" destOrd="0" presId="urn:microsoft.com/office/officeart/2005/8/layout/hList7"/>
    <dgm:cxn modelId="{AC2607EE-29A5-4C41-A9A0-17CAAFFB4EE9}" type="presParOf" srcId="{061CE118-AE63-42E0-B850-C96291B89526}" destId="{11077299-D9D1-485D-A3D7-527937974D24}" srcOrd="0" destOrd="0" presId="urn:microsoft.com/office/officeart/2005/8/layout/hList7"/>
    <dgm:cxn modelId="{B211F5D0-8135-4122-A70E-686AACFF590F}" type="presParOf" srcId="{11077299-D9D1-485D-A3D7-527937974D24}" destId="{4F5F354C-3D44-4800-98EC-28A7B22437FA}" srcOrd="0" destOrd="0" presId="urn:microsoft.com/office/officeart/2005/8/layout/hList7"/>
    <dgm:cxn modelId="{B64E7623-9A24-468E-B450-EA6BCDD74284}" type="presParOf" srcId="{11077299-D9D1-485D-A3D7-527937974D24}" destId="{4DAAAA1F-D84C-48D3-AB7C-230EA5A2D131}" srcOrd="1" destOrd="0" presId="urn:microsoft.com/office/officeart/2005/8/layout/hList7"/>
    <dgm:cxn modelId="{7DB292F6-C100-4C8D-9822-6DB1FF885908}" type="presParOf" srcId="{11077299-D9D1-485D-A3D7-527937974D24}" destId="{6E05EEBB-3A17-4831-8C49-D299FD1E8729}" srcOrd="2" destOrd="0" presId="urn:microsoft.com/office/officeart/2005/8/layout/hList7"/>
    <dgm:cxn modelId="{86D0685C-35C5-46C4-8EFE-AFFCD491E0BF}" type="presParOf" srcId="{11077299-D9D1-485D-A3D7-527937974D24}" destId="{0ACA6FDD-E164-40B3-B925-A82B89D9AD78}" srcOrd="3" destOrd="0" presId="urn:microsoft.com/office/officeart/2005/8/layout/hList7"/>
    <dgm:cxn modelId="{5738C77F-98FB-457B-A7E8-91DCAF9E3BF9}" type="presParOf" srcId="{061CE118-AE63-42E0-B850-C96291B89526}" destId="{DCDC37BF-CC9D-478C-8251-FDA9C9CE064E}" srcOrd="1" destOrd="0" presId="urn:microsoft.com/office/officeart/2005/8/layout/hList7"/>
    <dgm:cxn modelId="{8C303DDF-4971-4B49-97DD-032A7216567B}" type="presParOf" srcId="{061CE118-AE63-42E0-B850-C96291B89526}" destId="{B2955253-5635-4231-939B-C4E48B6CB07A}" srcOrd="2" destOrd="0" presId="urn:microsoft.com/office/officeart/2005/8/layout/hList7"/>
    <dgm:cxn modelId="{BF614A4C-241D-4540-963E-ADB22865B098}" type="presParOf" srcId="{B2955253-5635-4231-939B-C4E48B6CB07A}" destId="{E2D6817D-36C8-4653-B553-A430C102C204}" srcOrd="0" destOrd="0" presId="urn:microsoft.com/office/officeart/2005/8/layout/hList7"/>
    <dgm:cxn modelId="{E56CD359-F4DF-432E-9183-9A30032526C8}" type="presParOf" srcId="{B2955253-5635-4231-939B-C4E48B6CB07A}" destId="{2260420C-C8C1-4063-B0B9-C6B1EEB58BC1}" srcOrd="1" destOrd="0" presId="urn:microsoft.com/office/officeart/2005/8/layout/hList7"/>
    <dgm:cxn modelId="{18713E15-19F0-4311-AD49-8CFF6F131930}" type="presParOf" srcId="{B2955253-5635-4231-939B-C4E48B6CB07A}" destId="{93CBE24D-F13B-4ADA-82BA-F4BA493283DD}" srcOrd="2" destOrd="0" presId="urn:microsoft.com/office/officeart/2005/8/layout/hList7"/>
    <dgm:cxn modelId="{9487D655-B530-4194-BD40-AF7A231219A6}" type="presParOf" srcId="{B2955253-5635-4231-939B-C4E48B6CB07A}" destId="{DF2B6B2F-108C-4B4E-9BC4-DA27E634B5EC}" srcOrd="3" destOrd="0" presId="urn:microsoft.com/office/officeart/2005/8/layout/hList7"/>
    <dgm:cxn modelId="{7F6D8B7A-DB55-4AA9-9B1E-E02744F2151E}" type="presParOf" srcId="{061CE118-AE63-42E0-B850-C96291B89526}" destId="{8317AE00-FE20-4D3D-BF9D-9A07017AEADC}" srcOrd="3" destOrd="0" presId="urn:microsoft.com/office/officeart/2005/8/layout/hList7"/>
    <dgm:cxn modelId="{4E4DD37E-7899-4871-B111-2FE27AED6EE7}" type="presParOf" srcId="{061CE118-AE63-42E0-B850-C96291B89526}" destId="{C0DF394D-2DDB-44E2-B589-338A290B5ECF}" srcOrd="4" destOrd="0" presId="urn:microsoft.com/office/officeart/2005/8/layout/hList7"/>
    <dgm:cxn modelId="{904EE130-EFF3-48B2-B90C-447F87F7090A}" type="presParOf" srcId="{C0DF394D-2DDB-44E2-B589-338A290B5ECF}" destId="{4F05E43B-D4AB-4DC5-910E-A7B94BF85A62}" srcOrd="0" destOrd="0" presId="urn:microsoft.com/office/officeart/2005/8/layout/hList7"/>
    <dgm:cxn modelId="{B3C3AC31-17D9-4F09-BF83-EF114461E522}" type="presParOf" srcId="{C0DF394D-2DDB-44E2-B589-338A290B5ECF}" destId="{8639639B-08C9-45FA-8E42-C31E777322D2}" srcOrd="1" destOrd="0" presId="urn:microsoft.com/office/officeart/2005/8/layout/hList7"/>
    <dgm:cxn modelId="{48DDB502-4C1D-4B2D-8F6D-F90179F5EE16}" type="presParOf" srcId="{C0DF394D-2DDB-44E2-B589-338A290B5ECF}" destId="{1C924E5B-3499-4474-A459-3AEB0A7C31B8}" srcOrd="2" destOrd="0" presId="urn:microsoft.com/office/officeart/2005/8/layout/hList7"/>
    <dgm:cxn modelId="{4366797D-98A4-4E89-8CEE-BB89A9E67595}" type="presParOf" srcId="{C0DF394D-2DDB-44E2-B589-338A290B5ECF}" destId="{BCAAD201-2C00-4D89-B230-7761BB68C14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55D04-0D58-4AF6-A580-A5197EB835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EF5046-4ED2-46C2-AA54-195DB6401CB7}">
      <dgm:prSet/>
      <dgm:spPr/>
      <dgm:t>
        <a:bodyPr/>
        <a:lstStyle/>
        <a:p>
          <a:pPr rtl="0"/>
          <a:r>
            <a:rPr lang="en-US" smtClean="0"/>
            <a:t>Form near crests of mountain waves. </a:t>
          </a:r>
          <a:endParaRPr lang="en-US"/>
        </a:p>
      </dgm:t>
    </dgm:pt>
    <dgm:pt modelId="{60E25DD7-A826-45C8-BDE6-E3D7FE404823}" type="parTrans" cxnId="{EDAAA796-BA7A-41F5-9591-D3F6B1B52950}">
      <dgm:prSet/>
      <dgm:spPr/>
      <dgm:t>
        <a:bodyPr/>
        <a:lstStyle/>
        <a:p>
          <a:endParaRPr lang="en-US"/>
        </a:p>
      </dgm:t>
    </dgm:pt>
    <dgm:pt modelId="{86E6C71C-B72F-496B-92E8-24597150FE47}" type="sibTrans" cxnId="{EDAAA796-BA7A-41F5-9591-D3F6B1B52950}">
      <dgm:prSet/>
      <dgm:spPr/>
      <dgm:t>
        <a:bodyPr/>
        <a:lstStyle/>
        <a:p>
          <a:endParaRPr lang="en-US"/>
        </a:p>
      </dgm:t>
    </dgm:pt>
    <dgm:pt modelId="{73BB61FA-FA36-48D7-B512-927F1EF20F21}">
      <dgm:prSet/>
      <dgm:spPr/>
      <dgm:t>
        <a:bodyPr/>
        <a:lstStyle/>
        <a:p>
          <a:pPr rtl="0"/>
          <a:r>
            <a:rPr lang="en-US" smtClean="0"/>
            <a:t>As air ascends and cools, moisture condenses and the cloud forms. </a:t>
          </a:r>
          <a:endParaRPr lang="en-US"/>
        </a:p>
      </dgm:t>
    </dgm:pt>
    <dgm:pt modelId="{D27D6FB8-45CC-40C8-8853-2BF674F97178}" type="parTrans" cxnId="{D7AD6149-3B53-482D-8016-3212759BD077}">
      <dgm:prSet/>
      <dgm:spPr/>
      <dgm:t>
        <a:bodyPr/>
        <a:lstStyle/>
        <a:p>
          <a:endParaRPr lang="en-US"/>
        </a:p>
      </dgm:t>
    </dgm:pt>
    <dgm:pt modelId="{CF578027-F088-4F31-8B66-6CD06E28E517}" type="sibTrans" cxnId="{D7AD6149-3B53-482D-8016-3212759BD077}">
      <dgm:prSet/>
      <dgm:spPr/>
      <dgm:t>
        <a:bodyPr/>
        <a:lstStyle/>
        <a:p>
          <a:endParaRPr lang="en-US"/>
        </a:p>
      </dgm:t>
    </dgm:pt>
    <dgm:pt modelId="{3B85093B-B0CB-4D66-A73F-853C4CFD991E}">
      <dgm:prSet/>
      <dgm:spPr/>
      <dgm:t>
        <a:bodyPr/>
        <a:lstStyle/>
        <a:p>
          <a:pPr rtl="0"/>
          <a:r>
            <a:rPr lang="en-US" smtClean="0"/>
            <a:t>As that air descends in the lee of the wave crest, the cloud evaporates. </a:t>
          </a:r>
          <a:endParaRPr lang="en-US"/>
        </a:p>
      </dgm:t>
    </dgm:pt>
    <dgm:pt modelId="{0468E659-4230-431A-A9F8-69977C43BD89}" type="parTrans" cxnId="{A0C1A423-608E-4CF7-BF82-A651C180EB9B}">
      <dgm:prSet/>
      <dgm:spPr/>
      <dgm:t>
        <a:bodyPr/>
        <a:lstStyle/>
        <a:p>
          <a:endParaRPr lang="en-US"/>
        </a:p>
      </dgm:t>
    </dgm:pt>
    <dgm:pt modelId="{9F5051F2-FA86-4539-BFD3-8337344BD048}" type="sibTrans" cxnId="{A0C1A423-608E-4CF7-BF82-A651C180EB9B}">
      <dgm:prSet/>
      <dgm:spPr/>
      <dgm:t>
        <a:bodyPr/>
        <a:lstStyle/>
        <a:p>
          <a:endParaRPr lang="en-US"/>
        </a:p>
      </dgm:t>
    </dgm:pt>
    <dgm:pt modelId="{8AFE7A33-52FA-43A7-9355-3A162E5064F3}">
      <dgm:prSet/>
      <dgm:spPr/>
      <dgm:t>
        <a:bodyPr/>
        <a:lstStyle/>
        <a:p>
          <a:pPr rtl="0"/>
          <a:r>
            <a:rPr lang="en-US" smtClean="0"/>
            <a:t>Air flows through the cloud while the cloud itself is relatively stationary, hence </a:t>
          </a:r>
          <a:r>
            <a:rPr lang="en-US" b="1" smtClean="0"/>
            <a:t>“standing lenticulars.” </a:t>
          </a:r>
          <a:endParaRPr lang="en-US"/>
        </a:p>
      </dgm:t>
    </dgm:pt>
    <dgm:pt modelId="{97240292-1FCA-4541-9E24-A4589D497A75}" type="parTrans" cxnId="{86DEDF5D-4F53-4DF1-84D8-D61D31CE6DEA}">
      <dgm:prSet/>
      <dgm:spPr/>
      <dgm:t>
        <a:bodyPr/>
        <a:lstStyle/>
        <a:p>
          <a:endParaRPr lang="en-US"/>
        </a:p>
      </dgm:t>
    </dgm:pt>
    <dgm:pt modelId="{283F798D-3A21-4673-AC82-C6C708438B8B}" type="sibTrans" cxnId="{86DEDF5D-4F53-4DF1-84D8-D61D31CE6DEA}">
      <dgm:prSet/>
      <dgm:spPr/>
      <dgm:t>
        <a:bodyPr/>
        <a:lstStyle/>
        <a:p>
          <a:endParaRPr lang="en-US"/>
        </a:p>
      </dgm:t>
    </dgm:pt>
    <dgm:pt modelId="{F569A428-536E-4D3C-B200-23BECD535E89}" type="pres">
      <dgm:prSet presAssocID="{8CE55D04-0D58-4AF6-A580-A5197EB835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A5B8B-740A-46CF-96DA-5D02DCD0806C}" type="pres">
      <dgm:prSet presAssocID="{9BEF5046-4ED2-46C2-AA54-195DB6401C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D8F7C-5F3C-4064-8297-2099DB0AA849}" type="pres">
      <dgm:prSet presAssocID="{86E6C71C-B72F-496B-92E8-24597150FE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3BB8DBF-8B30-4200-9E53-A4DF347B2E6D}" type="pres">
      <dgm:prSet presAssocID="{86E6C71C-B72F-496B-92E8-24597150FE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4110DB1-2AB3-43CD-A98D-8A1B536E44D3}" type="pres">
      <dgm:prSet presAssocID="{73BB61FA-FA36-48D7-B512-927F1EF20F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A11C4-BCC3-4126-AC4D-6EDEE6D76209}" type="pres">
      <dgm:prSet presAssocID="{CF578027-F088-4F31-8B66-6CD06E28E51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58C30A9-6B94-4C62-9F3B-E95191779B48}" type="pres">
      <dgm:prSet presAssocID="{CF578027-F088-4F31-8B66-6CD06E28E51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8F12465-D8C5-4C8B-83B8-846B2CF01D4B}" type="pres">
      <dgm:prSet presAssocID="{3B85093B-B0CB-4D66-A73F-853C4CFD99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A3C8-C6A3-495A-A9BD-1D00F2956CA4}" type="pres">
      <dgm:prSet presAssocID="{9F5051F2-FA86-4539-BFD3-8337344BD04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EB959E7-C907-4FAC-84CE-842648C8E181}" type="pres">
      <dgm:prSet presAssocID="{9F5051F2-FA86-4539-BFD3-8337344BD04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9B87B7E-D7C5-4A33-BB2E-572B7B139690}" type="pres">
      <dgm:prSet presAssocID="{8AFE7A33-52FA-43A7-9355-3A162E5064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8E8B9-6836-4FF0-928F-1368EFBEF1F1}" type="presOf" srcId="{3B85093B-B0CB-4D66-A73F-853C4CFD991E}" destId="{78F12465-D8C5-4C8B-83B8-846B2CF01D4B}" srcOrd="0" destOrd="0" presId="urn:microsoft.com/office/officeart/2005/8/layout/process1"/>
    <dgm:cxn modelId="{72197491-CFA0-41B9-A196-66CB7209847F}" type="presOf" srcId="{CF578027-F088-4F31-8B66-6CD06E28E517}" destId="{B8CA11C4-BCC3-4126-AC4D-6EDEE6D76209}" srcOrd="0" destOrd="0" presId="urn:microsoft.com/office/officeart/2005/8/layout/process1"/>
    <dgm:cxn modelId="{FE9772F7-A17E-4B4E-97DB-E10A0EE2CCAD}" type="presOf" srcId="{73BB61FA-FA36-48D7-B512-927F1EF20F21}" destId="{F4110DB1-2AB3-43CD-A98D-8A1B536E44D3}" srcOrd="0" destOrd="0" presId="urn:microsoft.com/office/officeart/2005/8/layout/process1"/>
    <dgm:cxn modelId="{D7AD6149-3B53-482D-8016-3212759BD077}" srcId="{8CE55D04-0D58-4AF6-A580-A5197EB8354C}" destId="{73BB61FA-FA36-48D7-B512-927F1EF20F21}" srcOrd="1" destOrd="0" parTransId="{D27D6FB8-45CC-40C8-8853-2BF674F97178}" sibTransId="{CF578027-F088-4F31-8B66-6CD06E28E517}"/>
    <dgm:cxn modelId="{B2C80EBF-80E2-4842-9134-43EBD90A505E}" type="presOf" srcId="{CF578027-F088-4F31-8B66-6CD06E28E517}" destId="{F58C30A9-6B94-4C62-9F3B-E95191779B48}" srcOrd="1" destOrd="0" presId="urn:microsoft.com/office/officeart/2005/8/layout/process1"/>
    <dgm:cxn modelId="{D7481CA9-AA00-4A4C-BE62-9EC194EB921E}" type="presOf" srcId="{8AFE7A33-52FA-43A7-9355-3A162E5064F3}" destId="{E9B87B7E-D7C5-4A33-BB2E-572B7B139690}" srcOrd="0" destOrd="0" presId="urn:microsoft.com/office/officeart/2005/8/layout/process1"/>
    <dgm:cxn modelId="{5ADB8D8E-AFAC-4F12-A80B-A06551AA9769}" type="presOf" srcId="{8CE55D04-0D58-4AF6-A580-A5197EB8354C}" destId="{F569A428-536E-4D3C-B200-23BECD535E89}" srcOrd="0" destOrd="0" presId="urn:microsoft.com/office/officeart/2005/8/layout/process1"/>
    <dgm:cxn modelId="{A0C1A423-608E-4CF7-BF82-A651C180EB9B}" srcId="{8CE55D04-0D58-4AF6-A580-A5197EB8354C}" destId="{3B85093B-B0CB-4D66-A73F-853C4CFD991E}" srcOrd="2" destOrd="0" parTransId="{0468E659-4230-431A-A9F8-69977C43BD89}" sibTransId="{9F5051F2-FA86-4539-BFD3-8337344BD048}"/>
    <dgm:cxn modelId="{EDAAA796-BA7A-41F5-9591-D3F6B1B52950}" srcId="{8CE55D04-0D58-4AF6-A580-A5197EB8354C}" destId="{9BEF5046-4ED2-46C2-AA54-195DB6401CB7}" srcOrd="0" destOrd="0" parTransId="{60E25DD7-A826-45C8-BDE6-E3D7FE404823}" sibTransId="{86E6C71C-B72F-496B-92E8-24597150FE47}"/>
    <dgm:cxn modelId="{86DEDF5D-4F53-4DF1-84D8-D61D31CE6DEA}" srcId="{8CE55D04-0D58-4AF6-A580-A5197EB8354C}" destId="{8AFE7A33-52FA-43A7-9355-3A162E5064F3}" srcOrd="3" destOrd="0" parTransId="{97240292-1FCA-4541-9E24-A4589D497A75}" sibTransId="{283F798D-3A21-4673-AC82-C6C708438B8B}"/>
    <dgm:cxn modelId="{EFB5F51C-9635-40B3-9C1C-66C0B25AE78D}" type="presOf" srcId="{9BEF5046-4ED2-46C2-AA54-195DB6401CB7}" destId="{DFCA5B8B-740A-46CF-96DA-5D02DCD0806C}" srcOrd="0" destOrd="0" presId="urn:microsoft.com/office/officeart/2005/8/layout/process1"/>
    <dgm:cxn modelId="{E84FE8BA-4A4D-4073-9C95-4D85914352F5}" type="presOf" srcId="{86E6C71C-B72F-496B-92E8-24597150FE47}" destId="{8B0D8F7C-5F3C-4064-8297-2099DB0AA849}" srcOrd="0" destOrd="0" presId="urn:microsoft.com/office/officeart/2005/8/layout/process1"/>
    <dgm:cxn modelId="{82C4444F-3675-4EEB-B954-1724CC6C6B34}" type="presOf" srcId="{9F5051F2-FA86-4539-BFD3-8337344BD048}" destId="{6AEDA3C8-C6A3-495A-A9BD-1D00F2956CA4}" srcOrd="0" destOrd="0" presId="urn:microsoft.com/office/officeart/2005/8/layout/process1"/>
    <dgm:cxn modelId="{DED89C0E-4B56-4AE3-B4BF-F12E266E57AD}" type="presOf" srcId="{9F5051F2-FA86-4539-BFD3-8337344BD048}" destId="{BEB959E7-C907-4FAC-84CE-842648C8E181}" srcOrd="1" destOrd="0" presId="urn:microsoft.com/office/officeart/2005/8/layout/process1"/>
    <dgm:cxn modelId="{26FC5BCC-57B8-4360-9804-46FE1D19B931}" type="presOf" srcId="{86E6C71C-B72F-496B-92E8-24597150FE47}" destId="{B3BB8DBF-8B30-4200-9E53-A4DF347B2E6D}" srcOrd="1" destOrd="0" presId="urn:microsoft.com/office/officeart/2005/8/layout/process1"/>
    <dgm:cxn modelId="{FD4031AD-3385-4D9A-BA6C-10CA82C40FE1}" type="presParOf" srcId="{F569A428-536E-4D3C-B200-23BECD535E89}" destId="{DFCA5B8B-740A-46CF-96DA-5D02DCD0806C}" srcOrd="0" destOrd="0" presId="urn:microsoft.com/office/officeart/2005/8/layout/process1"/>
    <dgm:cxn modelId="{2BB4E512-0ADD-48B9-B53A-4560032A4B4A}" type="presParOf" srcId="{F569A428-536E-4D3C-B200-23BECD535E89}" destId="{8B0D8F7C-5F3C-4064-8297-2099DB0AA849}" srcOrd="1" destOrd="0" presId="urn:microsoft.com/office/officeart/2005/8/layout/process1"/>
    <dgm:cxn modelId="{0AADC234-7564-4ED1-944B-B409C7F6D0EB}" type="presParOf" srcId="{8B0D8F7C-5F3C-4064-8297-2099DB0AA849}" destId="{B3BB8DBF-8B30-4200-9E53-A4DF347B2E6D}" srcOrd="0" destOrd="0" presId="urn:microsoft.com/office/officeart/2005/8/layout/process1"/>
    <dgm:cxn modelId="{C09D9541-FA15-490D-8CC0-2692FE7C56ED}" type="presParOf" srcId="{F569A428-536E-4D3C-B200-23BECD535E89}" destId="{F4110DB1-2AB3-43CD-A98D-8A1B536E44D3}" srcOrd="2" destOrd="0" presId="urn:microsoft.com/office/officeart/2005/8/layout/process1"/>
    <dgm:cxn modelId="{0A37EAAE-ADBE-4716-870E-86DA733BE4C7}" type="presParOf" srcId="{F569A428-536E-4D3C-B200-23BECD535E89}" destId="{B8CA11C4-BCC3-4126-AC4D-6EDEE6D76209}" srcOrd="3" destOrd="0" presId="urn:microsoft.com/office/officeart/2005/8/layout/process1"/>
    <dgm:cxn modelId="{A23A6E33-688F-4C58-8FD6-D904DADF3C03}" type="presParOf" srcId="{B8CA11C4-BCC3-4126-AC4D-6EDEE6D76209}" destId="{F58C30A9-6B94-4C62-9F3B-E95191779B48}" srcOrd="0" destOrd="0" presId="urn:microsoft.com/office/officeart/2005/8/layout/process1"/>
    <dgm:cxn modelId="{9A12E207-D59E-4E54-9608-A26E164823E1}" type="presParOf" srcId="{F569A428-536E-4D3C-B200-23BECD535E89}" destId="{78F12465-D8C5-4C8B-83B8-846B2CF01D4B}" srcOrd="4" destOrd="0" presId="urn:microsoft.com/office/officeart/2005/8/layout/process1"/>
    <dgm:cxn modelId="{BE9EB7C3-CB88-4833-B056-71314C6C57F0}" type="presParOf" srcId="{F569A428-536E-4D3C-B200-23BECD535E89}" destId="{6AEDA3C8-C6A3-495A-A9BD-1D00F2956CA4}" srcOrd="5" destOrd="0" presId="urn:microsoft.com/office/officeart/2005/8/layout/process1"/>
    <dgm:cxn modelId="{26A7D169-8D63-47E6-8BC2-9FAF1FF85BE7}" type="presParOf" srcId="{6AEDA3C8-C6A3-495A-A9BD-1D00F2956CA4}" destId="{BEB959E7-C907-4FAC-84CE-842648C8E181}" srcOrd="0" destOrd="0" presId="urn:microsoft.com/office/officeart/2005/8/layout/process1"/>
    <dgm:cxn modelId="{8F659488-1149-4E79-AD6E-721AAA09E349}" type="presParOf" srcId="{F569A428-536E-4D3C-B200-23BECD535E89}" destId="{E9B87B7E-D7C5-4A33-BB2E-572B7B13969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5221C8-141B-40EF-B9FC-3582ACF948F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A2F77-A879-4232-98D7-D823E56ABD8B}">
      <dgm:prSet/>
      <dgm:spPr/>
      <dgm:t>
        <a:bodyPr/>
        <a:lstStyle/>
        <a:p>
          <a:pPr rtl="0"/>
          <a:r>
            <a:rPr lang="en-US" dirty="0" smtClean="0"/>
            <a:t>Heavy precipitation often occurs on the upwind side of the barrier. </a:t>
          </a:r>
          <a:endParaRPr lang="en-US" dirty="0"/>
        </a:p>
      </dgm:t>
    </dgm:pt>
    <dgm:pt modelId="{CEFA23C2-E601-4A9C-9FC5-7F51C5281365}" type="parTrans" cxnId="{8B3B8083-0FA8-43AE-BF00-01F8E3C9618C}">
      <dgm:prSet/>
      <dgm:spPr/>
      <dgm:t>
        <a:bodyPr/>
        <a:lstStyle/>
        <a:p>
          <a:endParaRPr lang="en-US"/>
        </a:p>
      </dgm:t>
    </dgm:pt>
    <dgm:pt modelId="{2E1C2A4A-E27C-441F-AC13-88EC9D59CF07}" type="sibTrans" cxnId="{8B3B8083-0FA8-43AE-BF00-01F8E3C9618C}">
      <dgm:prSet/>
      <dgm:spPr/>
      <dgm:t>
        <a:bodyPr/>
        <a:lstStyle/>
        <a:p>
          <a:endParaRPr lang="en-US"/>
        </a:p>
      </dgm:t>
    </dgm:pt>
    <dgm:pt modelId="{9FEFC6C8-EFF1-4015-8FEC-C957B98DF691}">
      <dgm:prSet/>
      <dgm:spPr/>
      <dgm:t>
        <a:bodyPr/>
        <a:lstStyle/>
        <a:p>
          <a:pPr rtl="0"/>
          <a:r>
            <a:rPr lang="en-US" smtClean="0"/>
            <a:t>Viewed from downstream, cap clouds can appear as a wall of clouds hanging over the ridge top.</a:t>
          </a:r>
          <a:endParaRPr lang="en-US"/>
        </a:p>
      </dgm:t>
    </dgm:pt>
    <dgm:pt modelId="{9AE72AAE-00A2-4447-9AAC-C67B49AE5728}" type="parTrans" cxnId="{C628EC5C-6012-41FD-97FB-2C8623AB269A}">
      <dgm:prSet/>
      <dgm:spPr/>
      <dgm:t>
        <a:bodyPr/>
        <a:lstStyle/>
        <a:p>
          <a:endParaRPr lang="en-US"/>
        </a:p>
      </dgm:t>
    </dgm:pt>
    <dgm:pt modelId="{834E64E9-70E7-4538-827F-80B6C9E8901B}" type="sibTrans" cxnId="{C628EC5C-6012-41FD-97FB-2C8623AB269A}">
      <dgm:prSet/>
      <dgm:spPr/>
      <dgm:t>
        <a:bodyPr/>
        <a:lstStyle/>
        <a:p>
          <a:endParaRPr lang="en-US"/>
        </a:p>
      </dgm:t>
    </dgm:pt>
    <dgm:pt modelId="{CF9E711B-BA9F-46D6-9DC2-94D41EEA58A6}" type="pres">
      <dgm:prSet presAssocID="{375221C8-141B-40EF-B9FC-3582ACF948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04B154-E572-4D6F-A8E5-707DDA09CB8B}" type="pres">
      <dgm:prSet presAssocID="{1CCA2F77-A879-4232-98D7-D823E56ABD8B}" presName="horFlow" presStyleCnt="0"/>
      <dgm:spPr/>
    </dgm:pt>
    <dgm:pt modelId="{83865ABE-AF57-41D5-9D3D-684A50DD78F5}" type="pres">
      <dgm:prSet presAssocID="{1CCA2F77-A879-4232-98D7-D823E56ABD8B}" presName="bigChev" presStyleLbl="node1" presStyleIdx="0" presStyleCnt="2"/>
      <dgm:spPr/>
      <dgm:t>
        <a:bodyPr/>
        <a:lstStyle/>
        <a:p>
          <a:endParaRPr lang="en-US"/>
        </a:p>
      </dgm:t>
    </dgm:pt>
    <dgm:pt modelId="{68DDE333-A9AA-4A2C-BB08-F82CFBF06B32}" type="pres">
      <dgm:prSet presAssocID="{1CCA2F77-A879-4232-98D7-D823E56ABD8B}" presName="vSp" presStyleCnt="0"/>
      <dgm:spPr/>
    </dgm:pt>
    <dgm:pt modelId="{BC7EC37B-3FF6-4704-8E40-440DBF3A14C1}" type="pres">
      <dgm:prSet presAssocID="{9FEFC6C8-EFF1-4015-8FEC-C957B98DF691}" presName="horFlow" presStyleCnt="0"/>
      <dgm:spPr/>
    </dgm:pt>
    <dgm:pt modelId="{D24ACB25-A0DE-446E-AEC4-BDF7DF031B7E}" type="pres">
      <dgm:prSet presAssocID="{9FEFC6C8-EFF1-4015-8FEC-C957B98DF691}" presName="bigChev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B3B8083-0FA8-43AE-BF00-01F8E3C9618C}" srcId="{375221C8-141B-40EF-B9FC-3582ACF948F0}" destId="{1CCA2F77-A879-4232-98D7-D823E56ABD8B}" srcOrd="0" destOrd="0" parTransId="{CEFA23C2-E601-4A9C-9FC5-7F51C5281365}" sibTransId="{2E1C2A4A-E27C-441F-AC13-88EC9D59CF07}"/>
    <dgm:cxn modelId="{68C93253-9BCD-4E0E-8944-3EE1B10C2829}" type="presOf" srcId="{375221C8-141B-40EF-B9FC-3582ACF948F0}" destId="{CF9E711B-BA9F-46D6-9DC2-94D41EEA58A6}" srcOrd="0" destOrd="0" presId="urn:microsoft.com/office/officeart/2005/8/layout/lProcess3"/>
    <dgm:cxn modelId="{B2FE0894-3B46-44DC-9894-64E2E44095DB}" type="presOf" srcId="{1CCA2F77-A879-4232-98D7-D823E56ABD8B}" destId="{83865ABE-AF57-41D5-9D3D-684A50DD78F5}" srcOrd="0" destOrd="0" presId="urn:microsoft.com/office/officeart/2005/8/layout/lProcess3"/>
    <dgm:cxn modelId="{C628EC5C-6012-41FD-97FB-2C8623AB269A}" srcId="{375221C8-141B-40EF-B9FC-3582ACF948F0}" destId="{9FEFC6C8-EFF1-4015-8FEC-C957B98DF691}" srcOrd="1" destOrd="0" parTransId="{9AE72AAE-00A2-4447-9AAC-C67B49AE5728}" sibTransId="{834E64E9-70E7-4538-827F-80B6C9E8901B}"/>
    <dgm:cxn modelId="{64EB3785-6866-4934-B84C-2101F7180B45}" type="presOf" srcId="{9FEFC6C8-EFF1-4015-8FEC-C957B98DF691}" destId="{D24ACB25-A0DE-446E-AEC4-BDF7DF031B7E}" srcOrd="0" destOrd="0" presId="urn:microsoft.com/office/officeart/2005/8/layout/lProcess3"/>
    <dgm:cxn modelId="{53FBA8EF-15C4-47D5-8EEA-DCEF1F86FD32}" type="presParOf" srcId="{CF9E711B-BA9F-46D6-9DC2-94D41EEA58A6}" destId="{2504B154-E572-4D6F-A8E5-707DDA09CB8B}" srcOrd="0" destOrd="0" presId="urn:microsoft.com/office/officeart/2005/8/layout/lProcess3"/>
    <dgm:cxn modelId="{5E2DA020-6037-4497-A514-6AF1E2D648FC}" type="presParOf" srcId="{2504B154-E572-4D6F-A8E5-707DDA09CB8B}" destId="{83865ABE-AF57-41D5-9D3D-684A50DD78F5}" srcOrd="0" destOrd="0" presId="urn:microsoft.com/office/officeart/2005/8/layout/lProcess3"/>
    <dgm:cxn modelId="{E7914E0B-97AF-4DBF-9DE2-AF7A0304A065}" type="presParOf" srcId="{CF9E711B-BA9F-46D6-9DC2-94D41EEA58A6}" destId="{68DDE333-A9AA-4A2C-BB08-F82CFBF06B32}" srcOrd="1" destOrd="0" presId="urn:microsoft.com/office/officeart/2005/8/layout/lProcess3"/>
    <dgm:cxn modelId="{24010A8F-31DC-4C16-94B8-75F35C920D31}" type="presParOf" srcId="{CF9E711B-BA9F-46D6-9DC2-94D41EEA58A6}" destId="{BC7EC37B-3FF6-4704-8E40-440DBF3A14C1}" srcOrd="2" destOrd="0" presId="urn:microsoft.com/office/officeart/2005/8/layout/lProcess3"/>
    <dgm:cxn modelId="{09F9C39D-A77E-4593-8AFB-45F82FACF143}" type="presParOf" srcId="{BC7EC37B-3FF6-4704-8E40-440DBF3A14C1}" destId="{D24ACB25-A0DE-446E-AEC4-BDF7DF031B7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4092E-E14B-45B3-9FE3-3854027CB16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F2FF2-72DB-473C-A80B-567C6E821E87}">
      <dgm:prSet/>
      <dgm:spPr/>
      <dgm:t>
        <a:bodyPr/>
        <a:lstStyle/>
        <a:p>
          <a:pPr rtl="0"/>
          <a:r>
            <a:rPr lang="en-US" dirty="0" smtClean="0"/>
            <a:t>Typically occur at or below mountain-top level and within 20NM of the ridge line. </a:t>
          </a:r>
          <a:endParaRPr lang="en-US" dirty="0"/>
        </a:p>
      </dgm:t>
    </dgm:pt>
    <dgm:pt modelId="{B63F1967-9674-454D-926E-82AC621A4EC2}" type="parTrans" cxnId="{5247D48E-8C8E-4031-B05F-7B40FD11355B}">
      <dgm:prSet/>
      <dgm:spPr/>
      <dgm:t>
        <a:bodyPr/>
        <a:lstStyle/>
        <a:p>
          <a:endParaRPr lang="en-US"/>
        </a:p>
      </dgm:t>
    </dgm:pt>
    <dgm:pt modelId="{3D3B11CC-9E8C-4C0F-A726-6C3B6D774F4F}" type="sibTrans" cxnId="{5247D48E-8C8E-4031-B05F-7B40FD11355B}">
      <dgm:prSet/>
      <dgm:spPr/>
      <dgm:t>
        <a:bodyPr/>
        <a:lstStyle/>
        <a:p>
          <a:endParaRPr lang="en-US"/>
        </a:p>
      </dgm:t>
    </dgm:pt>
    <dgm:pt modelId="{805168E2-4CFD-4496-BDC6-C1207C70C723}">
      <dgm:prSet/>
      <dgm:spPr/>
      <dgm:t>
        <a:bodyPr/>
        <a:lstStyle/>
        <a:p>
          <a:pPr rtl="0"/>
          <a:r>
            <a:rPr lang="en-US" smtClean="0"/>
            <a:t>Cloud found near the top of the rotor circulation and under higher lenticular clouds. </a:t>
          </a:r>
          <a:endParaRPr lang="en-US"/>
        </a:p>
      </dgm:t>
    </dgm:pt>
    <dgm:pt modelId="{584377BA-35DF-4509-87A0-4AFE85BB0146}" type="parTrans" cxnId="{E1B12203-7575-478F-AFE0-780187086722}">
      <dgm:prSet/>
      <dgm:spPr/>
      <dgm:t>
        <a:bodyPr/>
        <a:lstStyle/>
        <a:p>
          <a:endParaRPr lang="en-US"/>
        </a:p>
      </dgm:t>
    </dgm:pt>
    <dgm:pt modelId="{6073B83D-C968-4820-AC0A-B6B8C1FE4212}" type="sibTrans" cxnId="{E1B12203-7575-478F-AFE0-780187086722}">
      <dgm:prSet/>
      <dgm:spPr/>
      <dgm:t>
        <a:bodyPr/>
        <a:lstStyle/>
        <a:p>
          <a:endParaRPr lang="en-US"/>
        </a:p>
      </dgm:t>
    </dgm:pt>
    <dgm:pt modelId="{8B5DAEAA-66B1-4CE2-8CBF-A486B8BD145C}" type="pres">
      <dgm:prSet presAssocID="{2D94092E-E14B-45B3-9FE3-3854027CB1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55EAE-5666-409F-8684-8E6691003B53}" type="pres">
      <dgm:prSet presAssocID="{975F2FF2-72DB-473C-A80B-567C6E821E87}" presName="compNode" presStyleCnt="0"/>
      <dgm:spPr/>
    </dgm:pt>
    <dgm:pt modelId="{0F4A4A7A-CE07-43B1-A06B-CB987DC11308}" type="pres">
      <dgm:prSet presAssocID="{975F2FF2-72DB-473C-A80B-567C6E821E87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DDFD94-BC13-49A2-9A3C-BF28902DF4B5}" type="pres">
      <dgm:prSet presAssocID="{975F2FF2-72DB-473C-A80B-567C6E821E87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1F675-0607-4FD7-B242-AFF110287868}" type="pres">
      <dgm:prSet presAssocID="{3D3B11CC-9E8C-4C0F-A726-6C3B6D774F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0F98BB-CC5E-45D9-95FD-850E7427247F}" type="pres">
      <dgm:prSet presAssocID="{805168E2-4CFD-4496-BDC6-C1207C70C723}" presName="compNode" presStyleCnt="0"/>
      <dgm:spPr/>
    </dgm:pt>
    <dgm:pt modelId="{A58336AA-2D7A-4077-8C48-86409D21971F}" type="pres">
      <dgm:prSet presAssocID="{805168E2-4CFD-4496-BDC6-C1207C70C723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C6D90AA-8FF5-44C3-AD62-898DF24C8CBD}" type="pres">
      <dgm:prSet presAssocID="{805168E2-4CFD-4496-BDC6-C1207C70C723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12203-7575-478F-AFE0-780187086722}" srcId="{2D94092E-E14B-45B3-9FE3-3854027CB168}" destId="{805168E2-4CFD-4496-BDC6-C1207C70C723}" srcOrd="1" destOrd="0" parTransId="{584377BA-35DF-4509-87A0-4AFE85BB0146}" sibTransId="{6073B83D-C968-4820-AC0A-B6B8C1FE4212}"/>
    <dgm:cxn modelId="{5247D48E-8C8E-4031-B05F-7B40FD11355B}" srcId="{2D94092E-E14B-45B3-9FE3-3854027CB168}" destId="{975F2FF2-72DB-473C-A80B-567C6E821E87}" srcOrd="0" destOrd="0" parTransId="{B63F1967-9674-454D-926E-82AC621A4EC2}" sibTransId="{3D3B11CC-9E8C-4C0F-A726-6C3B6D774F4F}"/>
    <dgm:cxn modelId="{11B1EEE4-04BC-4E80-A7D2-B962DA0B35CF}" type="presOf" srcId="{975F2FF2-72DB-473C-A80B-567C6E821E87}" destId="{16DDFD94-BC13-49A2-9A3C-BF28902DF4B5}" srcOrd="0" destOrd="0" presId="urn:microsoft.com/office/officeart/2005/8/layout/pList1"/>
    <dgm:cxn modelId="{9CC0A3D2-0A31-4D67-9CDA-13D881D899C4}" type="presOf" srcId="{805168E2-4CFD-4496-BDC6-C1207C70C723}" destId="{DC6D90AA-8FF5-44C3-AD62-898DF24C8CBD}" srcOrd="0" destOrd="0" presId="urn:microsoft.com/office/officeart/2005/8/layout/pList1"/>
    <dgm:cxn modelId="{59809CF9-74D1-400D-8EE3-8ECB04A7A751}" type="presOf" srcId="{3D3B11CC-9E8C-4C0F-A726-6C3B6D774F4F}" destId="{EE81F675-0607-4FD7-B242-AFF110287868}" srcOrd="0" destOrd="0" presId="urn:microsoft.com/office/officeart/2005/8/layout/pList1"/>
    <dgm:cxn modelId="{21D8ABD2-21B4-4E9A-BA88-0733951ECA8F}" type="presOf" srcId="{2D94092E-E14B-45B3-9FE3-3854027CB168}" destId="{8B5DAEAA-66B1-4CE2-8CBF-A486B8BD145C}" srcOrd="0" destOrd="0" presId="urn:microsoft.com/office/officeart/2005/8/layout/pList1"/>
    <dgm:cxn modelId="{EAA08E62-1A2D-4FBF-856F-61216F7A692B}" type="presParOf" srcId="{8B5DAEAA-66B1-4CE2-8CBF-A486B8BD145C}" destId="{31055EAE-5666-409F-8684-8E6691003B53}" srcOrd="0" destOrd="0" presId="urn:microsoft.com/office/officeart/2005/8/layout/pList1"/>
    <dgm:cxn modelId="{48BDC620-BF95-44CC-AFE2-786D4EF41699}" type="presParOf" srcId="{31055EAE-5666-409F-8684-8E6691003B53}" destId="{0F4A4A7A-CE07-43B1-A06B-CB987DC11308}" srcOrd="0" destOrd="0" presId="urn:microsoft.com/office/officeart/2005/8/layout/pList1"/>
    <dgm:cxn modelId="{B97F49DB-74F0-4294-AA5C-B7541A2C33C8}" type="presParOf" srcId="{31055EAE-5666-409F-8684-8E6691003B53}" destId="{16DDFD94-BC13-49A2-9A3C-BF28902DF4B5}" srcOrd="1" destOrd="0" presId="urn:microsoft.com/office/officeart/2005/8/layout/pList1"/>
    <dgm:cxn modelId="{6965D243-B739-413A-95F2-65F3F4F80038}" type="presParOf" srcId="{8B5DAEAA-66B1-4CE2-8CBF-A486B8BD145C}" destId="{EE81F675-0607-4FD7-B242-AFF110287868}" srcOrd="1" destOrd="0" presId="urn:microsoft.com/office/officeart/2005/8/layout/pList1"/>
    <dgm:cxn modelId="{829CDE52-02B9-463E-B434-2666616E81D1}" type="presParOf" srcId="{8B5DAEAA-66B1-4CE2-8CBF-A486B8BD145C}" destId="{BB0F98BB-CC5E-45D9-95FD-850E7427247F}" srcOrd="2" destOrd="0" presId="urn:microsoft.com/office/officeart/2005/8/layout/pList1"/>
    <dgm:cxn modelId="{D953C747-D47D-484A-BC6F-021DFDA4C328}" type="presParOf" srcId="{BB0F98BB-CC5E-45D9-95FD-850E7427247F}" destId="{A58336AA-2D7A-4077-8C48-86409D21971F}" srcOrd="0" destOrd="0" presId="urn:microsoft.com/office/officeart/2005/8/layout/pList1"/>
    <dgm:cxn modelId="{0710C8ED-7AEC-4DFE-A4AB-14B6961C2F87}" type="presParOf" srcId="{BB0F98BB-CC5E-45D9-95FD-850E7427247F}" destId="{DC6D90AA-8FF5-44C3-AD62-898DF24C8CB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160119-D523-4E7A-A33F-E662E04B12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4D7AB-D749-4C1B-89D1-DD0894E58A66}">
      <dgm:prSet/>
      <dgm:spPr/>
      <dgm:t>
        <a:bodyPr/>
        <a:lstStyle/>
        <a:p>
          <a:pPr rtl="0"/>
          <a:r>
            <a:rPr lang="en-US" dirty="0" smtClean="0"/>
            <a:t>A wider array of satellite channels with GOES-R can help detect mountain waves.</a:t>
          </a:r>
          <a:endParaRPr lang="en-US" dirty="0"/>
        </a:p>
      </dgm:t>
    </dgm:pt>
    <dgm:pt modelId="{48EEA09E-9331-414B-A3FE-2AF355AEB082}" type="parTrans" cxnId="{42A10522-B9A0-415D-ABED-6CA36D12DAB0}">
      <dgm:prSet/>
      <dgm:spPr/>
      <dgm:t>
        <a:bodyPr/>
        <a:lstStyle/>
        <a:p>
          <a:endParaRPr lang="en-US"/>
        </a:p>
      </dgm:t>
    </dgm:pt>
    <dgm:pt modelId="{E987056F-3647-4554-9DAC-00E802F07B9B}" type="sibTrans" cxnId="{42A10522-B9A0-415D-ABED-6CA36D12DAB0}">
      <dgm:prSet/>
      <dgm:spPr/>
      <dgm:t>
        <a:bodyPr/>
        <a:lstStyle/>
        <a:p>
          <a:endParaRPr lang="en-US"/>
        </a:p>
      </dgm:t>
    </dgm:pt>
    <dgm:pt modelId="{5532C620-88C1-455E-B191-C07D1C8D8039}">
      <dgm:prSet/>
      <dgm:spPr/>
      <dgm:t>
        <a:bodyPr/>
        <a:lstStyle/>
        <a:p>
          <a:pPr rtl="0"/>
          <a:r>
            <a:rPr lang="en-US" smtClean="0"/>
            <a:t>Looping the image helps display clouds that are “locked” to the mountains and advect only in the downstream direction</a:t>
          </a:r>
          <a:endParaRPr lang="en-US"/>
        </a:p>
      </dgm:t>
    </dgm:pt>
    <dgm:pt modelId="{FB2D5D13-AA0E-44F5-B0E7-1C7D1C53D62E}" type="parTrans" cxnId="{3814957C-BA35-4296-BB6C-EE10B48D1D2D}">
      <dgm:prSet/>
      <dgm:spPr/>
      <dgm:t>
        <a:bodyPr/>
        <a:lstStyle/>
        <a:p>
          <a:endParaRPr lang="en-US"/>
        </a:p>
      </dgm:t>
    </dgm:pt>
    <dgm:pt modelId="{A45CB2B6-E50D-440B-AFE7-5DF012C4DBCB}" type="sibTrans" cxnId="{3814957C-BA35-4296-BB6C-EE10B48D1D2D}">
      <dgm:prSet/>
      <dgm:spPr/>
      <dgm:t>
        <a:bodyPr/>
        <a:lstStyle/>
        <a:p>
          <a:endParaRPr lang="en-US"/>
        </a:p>
      </dgm:t>
    </dgm:pt>
    <dgm:pt modelId="{85C037B0-00B7-4370-8953-CED04CC173D8}" type="pres">
      <dgm:prSet presAssocID="{00160119-D523-4E7A-A33F-E662E04B12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0AD618-772C-43EF-A009-31A3311B020E}" type="pres">
      <dgm:prSet presAssocID="{0964D7AB-D749-4C1B-89D1-DD0894E58A66}" presName="hierRoot1" presStyleCnt="0">
        <dgm:presLayoutVars>
          <dgm:hierBranch val="init"/>
        </dgm:presLayoutVars>
      </dgm:prSet>
      <dgm:spPr/>
    </dgm:pt>
    <dgm:pt modelId="{5EFE64B7-6775-4B31-8F85-D27F5FBB451B}" type="pres">
      <dgm:prSet presAssocID="{0964D7AB-D749-4C1B-89D1-DD0894E58A66}" presName="rootComposite1" presStyleCnt="0"/>
      <dgm:spPr/>
    </dgm:pt>
    <dgm:pt modelId="{53607C21-465A-4EE7-8F95-F3F74E5AB07D}" type="pres">
      <dgm:prSet presAssocID="{0964D7AB-D749-4C1B-89D1-DD0894E58A66}" presName="rootText1" presStyleLbl="node0" presStyleIdx="0" presStyleCnt="2" custScaleX="184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81F29-EB0C-4EF3-A2F8-321FE29ED984}" type="pres">
      <dgm:prSet presAssocID="{0964D7AB-D749-4C1B-89D1-DD0894E58A6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37D69FD-9C42-4CAA-80C7-14C703D55191}" type="pres">
      <dgm:prSet presAssocID="{0964D7AB-D749-4C1B-89D1-DD0894E58A66}" presName="hierChild2" presStyleCnt="0"/>
      <dgm:spPr/>
    </dgm:pt>
    <dgm:pt modelId="{28E9ACC3-DEF7-4B9F-9141-36AF105E8DE9}" type="pres">
      <dgm:prSet presAssocID="{0964D7AB-D749-4C1B-89D1-DD0894E58A66}" presName="hierChild3" presStyleCnt="0"/>
      <dgm:spPr/>
    </dgm:pt>
    <dgm:pt modelId="{26ED5826-75F2-41F0-83A5-CDD03E006E0F}" type="pres">
      <dgm:prSet presAssocID="{5532C620-88C1-455E-B191-C07D1C8D8039}" presName="hierRoot1" presStyleCnt="0">
        <dgm:presLayoutVars>
          <dgm:hierBranch val="init"/>
        </dgm:presLayoutVars>
      </dgm:prSet>
      <dgm:spPr/>
    </dgm:pt>
    <dgm:pt modelId="{A74E9A36-BCAB-4E78-84E3-C2B5436625E1}" type="pres">
      <dgm:prSet presAssocID="{5532C620-88C1-455E-B191-C07D1C8D8039}" presName="rootComposite1" presStyleCnt="0"/>
      <dgm:spPr/>
    </dgm:pt>
    <dgm:pt modelId="{4C4D1183-1491-4FF2-900D-EB86A337DC22}" type="pres">
      <dgm:prSet presAssocID="{5532C620-88C1-455E-B191-C07D1C8D8039}" presName="rootText1" presStyleLbl="node0" presStyleIdx="1" presStyleCnt="2" custScaleX="184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EF318E-9B65-424E-9D43-E5A106C8726D}" type="pres">
      <dgm:prSet presAssocID="{5532C620-88C1-455E-B191-C07D1C8D80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DCC3AF7-5122-46C1-B035-ED26F7881E61}" type="pres">
      <dgm:prSet presAssocID="{5532C620-88C1-455E-B191-C07D1C8D8039}" presName="hierChild2" presStyleCnt="0"/>
      <dgm:spPr/>
    </dgm:pt>
    <dgm:pt modelId="{6CD4282B-AA5E-4BEE-A6A1-B56F0AF27D40}" type="pres">
      <dgm:prSet presAssocID="{5532C620-88C1-455E-B191-C07D1C8D8039}" presName="hierChild3" presStyleCnt="0"/>
      <dgm:spPr/>
    </dgm:pt>
  </dgm:ptLst>
  <dgm:cxnLst>
    <dgm:cxn modelId="{F851C594-2722-4232-AA9C-12CCB0878A54}" type="presOf" srcId="{5532C620-88C1-455E-B191-C07D1C8D8039}" destId="{4C4D1183-1491-4FF2-900D-EB86A337DC22}" srcOrd="0" destOrd="0" presId="urn:microsoft.com/office/officeart/2005/8/layout/orgChart1"/>
    <dgm:cxn modelId="{88F00D51-851A-4202-B133-BDD82E772878}" type="presOf" srcId="{00160119-D523-4E7A-A33F-E662E04B126F}" destId="{85C037B0-00B7-4370-8953-CED04CC173D8}" srcOrd="0" destOrd="0" presId="urn:microsoft.com/office/officeart/2005/8/layout/orgChart1"/>
    <dgm:cxn modelId="{A00A1EF5-212E-49C8-AC6D-70F979883E54}" type="presOf" srcId="{0964D7AB-D749-4C1B-89D1-DD0894E58A66}" destId="{53607C21-465A-4EE7-8F95-F3F74E5AB07D}" srcOrd="0" destOrd="0" presId="urn:microsoft.com/office/officeart/2005/8/layout/orgChart1"/>
    <dgm:cxn modelId="{A40C26D5-0396-46FC-BAAA-6232483D6C20}" type="presOf" srcId="{5532C620-88C1-455E-B191-C07D1C8D8039}" destId="{ECEF318E-9B65-424E-9D43-E5A106C8726D}" srcOrd="1" destOrd="0" presId="urn:microsoft.com/office/officeart/2005/8/layout/orgChart1"/>
    <dgm:cxn modelId="{3814957C-BA35-4296-BB6C-EE10B48D1D2D}" srcId="{00160119-D523-4E7A-A33F-E662E04B126F}" destId="{5532C620-88C1-455E-B191-C07D1C8D8039}" srcOrd="1" destOrd="0" parTransId="{FB2D5D13-AA0E-44F5-B0E7-1C7D1C53D62E}" sibTransId="{A45CB2B6-E50D-440B-AFE7-5DF012C4DBCB}"/>
    <dgm:cxn modelId="{42A10522-B9A0-415D-ABED-6CA36D12DAB0}" srcId="{00160119-D523-4E7A-A33F-E662E04B126F}" destId="{0964D7AB-D749-4C1B-89D1-DD0894E58A66}" srcOrd="0" destOrd="0" parTransId="{48EEA09E-9331-414B-A3FE-2AF355AEB082}" sibTransId="{E987056F-3647-4554-9DAC-00E802F07B9B}"/>
    <dgm:cxn modelId="{08AD2685-8B4F-4C20-BF21-363C339A1D0E}" type="presOf" srcId="{0964D7AB-D749-4C1B-89D1-DD0894E58A66}" destId="{94B81F29-EB0C-4EF3-A2F8-321FE29ED984}" srcOrd="1" destOrd="0" presId="urn:microsoft.com/office/officeart/2005/8/layout/orgChart1"/>
    <dgm:cxn modelId="{11BE8699-2F30-4376-AE53-C9797EC19BAC}" type="presParOf" srcId="{85C037B0-00B7-4370-8953-CED04CC173D8}" destId="{0C0AD618-772C-43EF-A009-31A3311B020E}" srcOrd="0" destOrd="0" presId="urn:microsoft.com/office/officeart/2005/8/layout/orgChart1"/>
    <dgm:cxn modelId="{0FC0A800-0BEE-4C1B-9D43-1471D3D38EE4}" type="presParOf" srcId="{0C0AD618-772C-43EF-A009-31A3311B020E}" destId="{5EFE64B7-6775-4B31-8F85-D27F5FBB451B}" srcOrd="0" destOrd="0" presId="urn:microsoft.com/office/officeart/2005/8/layout/orgChart1"/>
    <dgm:cxn modelId="{2C43D287-58C9-4829-BCD3-51B40D779FEA}" type="presParOf" srcId="{5EFE64B7-6775-4B31-8F85-D27F5FBB451B}" destId="{53607C21-465A-4EE7-8F95-F3F74E5AB07D}" srcOrd="0" destOrd="0" presId="urn:microsoft.com/office/officeart/2005/8/layout/orgChart1"/>
    <dgm:cxn modelId="{70FCF155-1FCA-47F3-990E-902EB456D2A9}" type="presParOf" srcId="{5EFE64B7-6775-4B31-8F85-D27F5FBB451B}" destId="{94B81F29-EB0C-4EF3-A2F8-321FE29ED984}" srcOrd="1" destOrd="0" presId="urn:microsoft.com/office/officeart/2005/8/layout/orgChart1"/>
    <dgm:cxn modelId="{BB75BEEA-3FEC-4837-A508-DC294BB7D24F}" type="presParOf" srcId="{0C0AD618-772C-43EF-A009-31A3311B020E}" destId="{137D69FD-9C42-4CAA-80C7-14C703D55191}" srcOrd="1" destOrd="0" presId="urn:microsoft.com/office/officeart/2005/8/layout/orgChart1"/>
    <dgm:cxn modelId="{6FB753C1-38BF-4019-B627-BBE4A4077F4B}" type="presParOf" srcId="{0C0AD618-772C-43EF-A009-31A3311B020E}" destId="{28E9ACC3-DEF7-4B9F-9141-36AF105E8DE9}" srcOrd="2" destOrd="0" presId="urn:microsoft.com/office/officeart/2005/8/layout/orgChart1"/>
    <dgm:cxn modelId="{B0704164-1876-4002-9C76-6F6D86650413}" type="presParOf" srcId="{85C037B0-00B7-4370-8953-CED04CC173D8}" destId="{26ED5826-75F2-41F0-83A5-CDD03E006E0F}" srcOrd="1" destOrd="0" presId="urn:microsoft.com/office/officeart/2005/8/layout/orgChart1"/>
    <dgm:cxn modelId="{2E384E46-A8A4-4E1B-A153-6FDD8C89156C}" type="presParOf" srcId="{26ED5826-75F2-41F0-83A5-CDD03E006E0F}" destId="{A74E9A36-BCAB-4E78-84E3-C2B5436625E1}" srcOrd="0" destOrd="0" presId="urn:microsoft.com/office/officeart/2005/8/layout/orgChart1"/>
    <dgm:cxn modelId="{DF1936BD-3D95-4840-A2E5-FA48287BD8AD}" type="presParOf" srcId="{A74E9A36-BCAB-4E78-84E3-C2B5436625E1}" destId="{4C4D1183-1491-4FF2-900D-EB86A337DC22}" srcOrd="0" destOrd="0" presId="urn:microsoft.com/office/officeart/2005/8/layout/orgChart1"/>
    <dgm:cxn modelId="{4CCAF93E-39D7-4B20-8437-97B587B36829}" type="presParOf" srcId="{A74E9A36-BCAB-4E78-84E3-C2B5436625E1}" destId="{ECEF318E-9B65-424E-9D43-E5A106C8726D}" srcOrd="1" destOrd="0" presId="urn:microsoft.com/office/officeart/2005/8/layout/orgChart1"/>
    <dgm:cxn modelId="{7AACB7D4-41FC-4A75-A5E7-4851A99CCD02}" type="presParOf" srcId="{26ED5826-75F2-41F0-83A5-CDD03E006E0F}" destId="{EDCC3AF7-5122-46C1-B035-ED26F7881E61}" srcOrd="1" destOrd="0" presId="urn:microsoft.com/office/officeart/2005/8/layout/orgChart1"/>
    <dgm:cxn modelId="{39EFE620-ACA6-44A6-8FA6-6A430A4DB50D}" type="presParOf" srcId="{26ED5826-75F2-41F0-83A5-CDD03E006E0F}" destId="{6CD4282B-AA5E-4BEE-A6A1-B56F0AF27D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43E86D-94FD-4356-B720-04C6EA9BE23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7B2F9-4961-4F3C-9923-4E15D8E06124}">
      <dgm:prSet/>
      <dgm:spPr/>
      <dgm:t>
        <a:bodyPr/>
        <a:lstStyle/>
        <a:p>
          <a:pPr rtl="0"/>
          <a:r>
            <a:rPr lang="en-US" smtClean="0"/>
            <a:t>Vertically Propagating Waves</a:t>
          </a:r>
          <a:endParaRPr lang="en-US"/>
        </a:p>
      </dgm:t>
    </dgm:pt>
    <dgm:pt modelId="{0CAA19BC-3E74-45F7-81AC-A3B1FD510D10}" type="parTrans" cxnId="{56787150-9425-452A-B145-2ABA475582DF}">
      <dgm:prSet/>
      <dgm:spPr/>
      <dgm:t>
        <a:bodyPr/>
        <a:lstStyle/>
        <a:p>
          <a:endParaRPr lang="en-US"/>
        </a:p>
      </dgm:t>
    </dgm:pt>
    <dgm:pt modelId="{D7EAB6B2-D7C6-4CF7-B2C7-9219D7EDC156}" type="sibTrans" cxnId="{56787150-9425-452A-B145-2ABA475582DF}">
      <dgm:prSet/>
      <dgm:spPr/>
      <dgm:t>
        <a:bodyPr/>
        <a:lstStyle/>
        <a:p>
          <a:endParaRPr lang="en-US"/>
        </a:p>
      </dgm:t>
    </dgm:pt>
    <dgm:pt modelId="{94622626-973E-4677-902A-3AEDC8F207B3}">
      <dgm:prSet/>
      <dgm:spPr/>
      <dgm:t>
        <a:bodyPr/>
        <a:lstStyle/>
        <a:p>
          <a:pPr rtl="0"/>
          <a:r>
            <a:rPr lang="en-US" smtClean="0"/>
            <a:t>Breaking Waves</a:t>
          </a:r>
          <a:endParaRPr lang="en-US"/>
        </a:p>
      </dgm:t>
    </dgm:pt>
    <dgm:pt modelId="{31AA1111-EFD2-4B21-B40C-5F7607BC8E8F}" type="parTrans" cxnId="{83BA4664-CBE6-491F-AFAB-3F922D5147A1}">
      <dgm:prSet/>
      <dgm:spPr/>
      <dgm:t>
        <a:bodyPr/>
        <a:lstStyle/>
        <a:p>
          <a:endParaRPr lang="en-US"/>
        </a:p>
      </dgm:t>
    </dgm:pt>
    <dgm:pt modelId="{230D9C92-7E69-47FD-8B0A-BE2EFD69ABD3}" type="sibTrans" cxnId="{83BA4664-CBE6-491F-AFAB-3F922D5147A1}">
      <dgm:prSet/>
      <dgm:spPr/>
      <dgm:t>
        <a:bodyPr/>
        <a:lstStyle/>
        <a:p>
          <a:endParaRPr lang="en-US"/>
        </a:p>
      </dgm:t>
    </dgm:pt>
    <dgm:pt modelId="{95A39876-735B-4864-9CF5-2D83B5BE99ED}">
      <dgm:prSet/>
      <dgm:spPr/>
      <dgm:t>
        <a:bodyPr/>
        <a:lstStyle/>
        <a:p>
          <a:pPr rtl="0"/>
          <a:r>
            <a:rPr lang="en-US" smtClean="0"/>
            <a:t>Trapped Lee Waves</a:t>
          </a:r>
          <a:endParaRPr lang="en-US"/>
        </a:p>
      </dgm:t>
    </dgm:pt>
    <dgm:pt modelId="{C186007C-C5B4-4ED6-A273-BDD2E0A34765}" type="parTrans" cxnId="{A40F9F06-5BC5-4CC3-A898-394EF1B8DB14}">
      <dgm:prSet/>
      <dgm:spPr/>
      <dgm:t>
        <a:bodyPr/>
        <a:lstStyle/>
        <a:p>
          <a:endParaRPr lang="en-US"/>
        </a:p>
      </dgm:t>
    </dgm:pt>
    <dgm:pt modelId="{CECB618E-6765-4506-B674-4C94CB06BD85}" type="sibTrans" cxnId="{A40F9F06-5BC5-4CC3-A898-394EF1B8DB14}">
      <dgm:prSet/>
      <dgm:spPr/>
      <dgm:t>
        <a:bodyPr/>
        <a:lstStyle/>
        <a:p>
          <a:endParaRPr lang="en-US"/>
        </a:p>
      </dgm:t>
    </dgm:pt>
    <dgm:pt modelId="{1A678939-610A-430F-88D9-10659B7B286F}" type="pres">
      <dgm:prSet presAssocID="{C443E86D-94FD-4356-B720-04C6EA9BE23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05AC802-108F-4946-8737-EF588AAE3896}" type="pres">
      <dgm:prSet presAssocID="{C443E86D-94FD-4356-B720-04C6EA9BE231}" presName="pyramid" presStyleLbl="node1" presStyleIdx="0" presStyleCnt="1"/>
      <dgm:spPr/>
    </dgm:pt>
    <dgm:pt modelId="{AB907770-4FFC-44F5-91CA-352556E18341}" type="pres">
      <dgm:prSet presAssocID="{C443E86D-94FD-4356-B720-04C6EA9BE231}" presName="theList" presStyleCnt="0"/>
      <dgm:spPr/>
    </dgm:pt>
    <dgm:pt modelId="{647B29B7-0CB6-4C23-A76A-601DC24768E2}" type="pres">
      <dgm:prSet presAssocID="{16D7B2F9-4961-4F3C-9923-4E15D8E0612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B6042-2A84-4D52-893B-71C494CF9285}" type="pres">
      <dgm:prSet presAssocID="{16D7B2F9-4961-4F3C-9923-4E15D8E06124}" presName="aSpace" presStyleCnt="0"/>
      <dgm:spPr/>
    </dgm:pt>
    <dgm:pt modelId="{684393F9-3052-4B41-A14A-E199C3753CA3}" type="pres">
      <dgm:prSet presAssocID="{94622626-973E-4677-902A-3AEDC8F207B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A6C5C-0345-4F6E-A391-EAA47F0E6515}" type="pres">
      <dgm:prSet presAssocID="{94622626-973E-4677-902A-3AEDC8F207B3}" presName="aSpace" presStyleCnt="0"/>
      <dgm:spPr/>
    </dgm:pt>
    <dgm:pt modelId="{381231EE-95EF-4A9A-B187-CBA968C409CB}" type="pres">
      <dgm:prSet presAssocID="{95A39876-735B-4864-9CF5-2D83B5BE99E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95355-A2DB-4995-9995-73A18411FEE4}" type="pres">
      <dgm:prSet presAssocID="{95A39876-735B-4864-9CF5-2D83B5BE99ED}" presName="aSpace" presStyleCnt="0"/>
      <dgm:spPr/>
    </dgm:pt>
  </dgm:ptLst>
  <dgm:cxnLst>
    <dgm:cxn modelId="{56787150-9425-452A-B145-2ABA475582DF}" srcId="{C443E86D-94FD-4356-B720-04C6EA9BE231}" destId="{16D7B2F9-4961-4F3C-9923-4E15D8E06124}" srcOrd="0" destOrd="0" parTransId="{0CAA19BC-3E74-45F7-81AC-A3B1FD510D10}" sibTransId="{D7EAB6B2-D7C6-4CF7-B2C7-9219D7EDC156}"/>
    <dgm:cxn modelId="{83BA4664-CBE6-491F-AFAB-3F922D5147A1}" srcId="{C443E86D-94FD-4356-B720-04C6EA9BE231}" destId="{94622626-973E-4677-902A-3AEDC8F207B3}" srcOrd="1" destOrd="0" parTransId="{31AA1111-EFD2-4B21-B40C-5F7607BC8E8F}" sibTransId="{230D9C92-7E69-47FD-8B0A-BE2EFD69ABD3}"/>
    <dgm:cxn modelId="{0F51CCEA-B800-47CE-BD46-DBF6B18E62A4}" type="presOf" srcId="{94622626-973E-4677-902A-3AEDC8F207B3}" destId="{684393F9-3052-4B41-A14A-E199C3753CA3}" srcOrd="0" destOrd="0" presId="urn:microsoft.com/office/officeart/2005/8/layout/pyramid2"/>
    <dgm:cxn modelId="{3830A1B3-E320-4798-8CA2-C5E1287C1D69}" type="presOf" srcId="{95A39876-735B-4864-9CF5-2D83B5BE99ED}" destId="{381231EE-95EF-4A9A-B187-CBA968C409CB}" srcOrd="0" destOrd="0" presId="urn:microsoft.com/office/officeart/2005/8/layout/pyramid2"/>
    <dgm:cxn modelId="{C637D506-8E6F-4B20-8F0C-6D6EFBE1D2C2}" type="presOf" srcId="{16D7B2F9-4961-4F3C-9923-4E15D8E06124}" destId="{647B29B7-0CB6-4C23-A76A-601DC24768E2}" srcOrd="0" destOrd="0" presId="urn:microsoft.com/office/officeart/2005/8/layout/pyramid2"/>
    <dgm:cxn modelId="{A40F9F06-5BC5-4CC3-A898-394EF1B8DB14}" srcId="{C443E86D-94FD-4356-B720-04C6EA9BE231}" destId="{95A39876-735B-4864-9CF5-2D83B5BE99ED}" srcOrd="2" destOrd="0" parTransId="{C186007C-C5B4-4ED6-A273-BDD2E0A34765}" sibTransId="{CECB618E-6765-4506-B674-4C94CB06BD85}"/>
    <dgm:cxn modelId="{EFF7834D-DC1E-4485-9D1F-4DB01533B80A}" type="presOf" srcId="{C443E86D-94FD-4356-B720-04C6EA9BE231}" destId="{1A678939-610A-430F-88D9-10659B7B286F}" srcOrd="0" destOrd="0" presId="urn:microsoft.com/office/officeart/2005/8/layout/pyramid2"/>
    <dgm:cxn modelId="{8BD6A55B-2612-47F6-8F5C-D44B365A5F3F}" type="presParOf" srcId="{1A678939-610A-430F-88D9-10659B7B286F}" destId="{D05AC802-108F-4946-8737-EF588AAE3896}" srcOrd="0" destOrd="0" presId="urn:microsoft.com/office/officeart/2005/8/layout/pyramid2"/>
    <dgm:cxn modelId="{229A534F-D52E-4869-8745-8E5DE8D90162}" type="presParOf" srcId="{1A678939-610A-430F-88D9-10659B7B286F}" destId="{AB907770-4FFC-44F5-91CA-352556E18341}" srcOrd="1" destOrd="0" presId="urn:microsoft.com/office/officeart/2005/8/layout/pyramid2"/>
    <dgm:cxn modelId="{E24EF274-1151-4DDA-811F-2CBBF2A35930}" type="presParOf" srcId="{AB907770-4FFC-44F5-91CA-352556E18341}" destId="{647B29B7-0CB6-4C23-A76A-601DC24768E2}" srcOrd="0" destOrd="0" presId="urn:microsoft.com/office/officeart/2005/8/layout/pyramid2"/>
    <dgm:cxn modelId="{4D989CD7-C367-40EC-836A-53CFD3A0E846}" type="presParOf" srcId="{AB907770-4FFC-44F5-91CA-352556E18341}" destId="{5E5B6042-2A84-4D52-893B-71C494CF9285}" srcOrd="1" destOrd="0" presId="urn:microsoft.com/office/officeart/2005/8/layout/pyramid2"/>
    <dgm:cxn modelId="{4A835403-0CDC-4E7E-847D-5A392E0B5980}" type="presParOf" srcId="{AB907770-4FFC-44F5-91CA-352556E18341}" destId="{684393F9-3052-4B41-A14A-E199C3753CA3}" srcOrd="2" destOrd="0" presId="urn:microsoft.com/office/officeart/2005/8/layout/pyramid2"/>
    <dgm:cxn modelId="{DB373A5F-321B-402F-8178-63568F350307}" type="presParOf" srcId="{AB907770-4FFC-44F5-91CA-352556E18341}" destId="{7BFA6C5C-0345-4F6E-A391-EAA47F0E6515}" srcOrd="3" destOrd="0" presId="urn:microsoft.com/office/officeart/2005/8/layout/pyramid2"/>
    <dgm:cxn modelId="{199C02AD-9854-4782-B9B5-09B7653DE26F}" type="presParOf" srcId="{AB907770-4FFC-44F5-91CA-352556E18341}" destId="{381231EE-95EF-4A9A-B187-CBA968C409CB}" srcOrd="4" destOrd="0" presId="urn:microsoft.com/office/officeart/2005/8/layout/pyramid2"/>
    <dgm:cxn modelId="{677F7D4C-A29E-45E7-A42F-47B28AF28471}" type="presParOf" srcId="{AB907770-4FFC-44F5-91CA-352556E18341}" destId="{BDF95355-A2DB-4995-9995-73A18411FE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E30542-4717-4820-8A61-6A899CA9CA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29F66-B935-47AB-9577-BD1462A06401}">
      <dgm:prSet/>
      <dgm:spPr/>
      <dgm:t>
        <a:bodyPr/>
        <a:lstStyle/>
        <a:p>
          <a:pPr rtl="0"/>
          <a:r>
            <a:rPr lang="en-US" dirty="0" smtClean="0"/>
            <a:t>Can produce turbulence at very high altitudes - waves documented up to 200,000 feet and higher.</a:t>
          </a:r>
          <a:endParaRPr lang="en-US" dirty="0"/>
        </a:p>
      </dgm:t>
    </dgm:pt>
    <dgm:pt modelId="{1FB509DC-0BAF-4094-A33A-413A01D2EE85}" type="parTrans" cxnId="{6F29CE1B-F035-4010-8DDC-653D286ADD59}">
      <dgm:prSet/>
      <dgm:spPr/>
      <dgm:t>
        <a:bodyPr/>
        <a:lstStyle/>
        <a:p>
          <a:endParaRPr lang="en-US"/>
        </a:p>
      </dgm:t>
    </dgm:pt>
    <dgm:pt modelId="{5FDA9E72-0159-48E1-A530-8710A43BE255}" type="sibTrans" cxnId="{6F29CE1B-F035-4010-8DDC-653D286ADD59}">
      <dgm:prSet/>
      <dgm:spPr/>
      <dgm:t>
        <a:bodyPr/>
        <a:lstStyle/>
        <a:p>
          <a:endParaRPr lang="en-US"/>
        </a:p>
      </dgm:t>
    </dgm:pt>
    <dgm:pt modelId="{4AE7DFF2-75AB-402B-8B1C-218817E14A4D}">
      <dgm:prSet/>
      <dgm:spPr/>
      <dgm:t>
        <a:bodyPr/>
        <a:lstStyle/>
        <a:p>
          <a:pPr rtl="0"/>
          <a:r>
            <a:rPr lang="en-US" dirty="0" smtClean="0"/>
            <a:t>Causes Clear air turbulence (CAT)</a:t>
          </a:r>
          <a:endParaRPr lang="en-US" dirty="0"/>
        </a:p>
      </dgm:t>
    </dgm:pt>
    <dgm:pt modelId="{64CC4A3D-9F14-4A2B-A418-B8C92E39CE88}" type="parTrans" cxnId="{56219D3E-8722-4C1C-A595-15837A73F450}">
      <dgm:prSet/>
      <dgm:spPr/>
      <dgm:t>
        <a:bodyPr/>
        <a:lstStyle/>
        <a:p>
          <a:endParaRPr lang="en-US"/>
        </a:p>
      </dgm:t>
    </dgm:pt>
    <dgm:pt modelId="{335D5193-E389-4B1A-AF74-33C6BCC876E5}" type="sibTrans" cxnId="{56219D3E-8722-4C1C-A595-15837A73F450}">
      <dgm:prSet/>
      <dgm:spPr/>
      <dgm:t>
        <a:bodyPr/>
        <a:lstStyle/>
        <a:p>
          <a:endParaRPr lang="en-US"/>
        </a:p>
      </dgm:t>
    </dgm:pt>
    <dgm:pt modelId="{2C35DF9E-61FB-4011-87BF-BB11E1303C37}" type="pres">
      <dgm:prSet presAssocID="{3CE30542-4717-4820-8A61-6A899CA9CA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E6DA7-46F3-45F7-83FD-F4DCC72A9849}" type="pres">
      <dgm:prSet presAssocID="{1C829F66-B935-47AB-9577-BD1462A064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50BC-918C-4DEA-A7BC-DCFD1CCE2C9A}" type="pres">
      <dgm:prSet presAssocID="{5FDA9E72-0159-48E1-A530-8710A43BE255}" presName="sibTrans" presStyleCnt="0"/>
      <dgm:spPr/>
    </dgm:pt>
    <dgm:pt modelId="{3113E74F-8310-4B40-8762-D77A5B045394}" type="pres">
      <dgm:prSet presAssocID="{4AE7DFF2-75AB-402B-8B1C-218817E14A4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91D85-F87F-4F02-A247-EBA4D4111213}" type="presOf" srcId="{4AE7DFF2-75AB-402B-8B1C-218817E14A4D}" destId="{3113E74F-8310-4B40-8762-D77A5B045394}" srcOrd="0" destOrd="0" presId="urn:microsoft.com/office/officeart/2005/8/layout/default"/>
    <dgm:cxn modelId="{6F29CE1B-F035-4010-8DDC-653D286ADD59}" srcId="{3CE30542-4717-4820-8A61-6A899CA9CA8C}" destId="{1C829F66-B935-47AB-9577-BD1462A06401}" srcOrd="0" destOrd="0" parTransId="{1FB509DC-0BAF-4094-A33A-413A01D2EE85}" sibTransId="{5FDA9E72-0159-48E1-A530-8710A43BE255}"/>
    <dgm:cxn modelId="{56219D3E-8722-4C1C-A595-15837A73F450}" srcId="{3CE30542-4717-4820-8A61-6A899CA9CA8C}" destId="{4AE7DFF2-75AB-402B-8B1C-218817E14A4D}" srcOrd="1" destOrd="0" parTransId="{64CC4A3D-9F14-4A2B-A418-B8C92E39CE88}" sibTransId="{335D5193-E389-4B1A-AF74-33C6BCC876E5}"/>
    <dgm:cxn modelId="{2AA51E5D-FF3A-40BE-823C-18863FC05874}" type="presOf" srcId="{3CE30542-4717-4820-8A61-6A899CA9CA8C}" destId="{2C35DF9E-61FB-4011-87BF-BB11E1303C37}" srcOrd="0" destOrd="0" presId="urn:microsoft.com/office/officeart/2005/8/layout/default"/>
    <dgm:cxn modelId="{8166EFB4-5F99-429B-BD26-644255B04D8B}" type="presOf" srcId="{1C829F66-B935-47AB-9577-BD1462A06401}" destId="{FF4E6DA7-46F3-45F7-83FD-F4DCC72A9849}" srcOrd="0" destOrd="0" presId="urn:microsoft.com/office/officeart/2005/8/layout/default"/>
    <dgm:cxn modelId="{FB84CFA2-CB8D-4EE1-BC5F-DDAEE47BCDFC}" type="presParOf" srcId="{2C35DF9E-61FB-4011-87BF-BB11E1303C37}" destId="{FF4E6DA7-46F3-45F7-83FD-F4DCC72A9849}" srcOrd="0" destOrd="0" presId="urn:microsoft.com/office/officeart/2005/8/layout/default"/>
    <dgm:cxn modelId="{89019301-A5C8-43EB-83BE-5F8AA64E24FC}" type="presParOf" srcId="{2C35DF9E-61FB-4011-87BF-BB11E1303C37}" destId="{F55550BC-918C-4DEA-A7BC-DCFD1CCE2C9A}" srcOrd="1" destOrd="0" presId="urn:microsoft.com/office/officeart/2005/8/layout/default"/>
    <dgm:cxn modelId="{E4C8F3A9-BA48-4837-AB2B-AB69AD3BCF75}" type="presParOf" srcId="{2C35DF9E-61FB-4011-87BF-BB11E1303C37}" destId="{3113E74F-8310-4B40-8762-D77A5B04539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E15F67-C4DF-4051-8736-14C1CDBB0C4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800D44-CBE4-45D3-AD38-B6EA0EA3D79D}">
      <dgm:prSet custT="1"/>
      <dgm:spPr/>
      <dgm:t>
        <a:bodyPr/>
        <a:lstStyle/>
        <a:p>
          <a:pPr rtl="0"/>
          <a:r>
            <a:rPr lang="en-US" sz="1600" dirty="0" smtClean="0"/>
            <a:t>Vertically-propagating waves with sufficient amplitude may </a:t>
          </a:r>
          <a:r>
            <a:rPr lang="en-US" sz="1600" strike="noStrike" dirty="0" smtClean="0"/>
            <a:t>break, and c</a:t>
          </a:r>
          <a:r>
            <a:rPr lang="en-US" sz="1600" dirty="0" smtClean="0"/>
            <a:t>an result in severe to extreme turbulence between 20,000 and 40,000 feet</a:t>
          </a:r>
          <a:endParaRPr lang="en-US" sz="1600" dirty="0"/>
        </a:p>
      </dgm:t>
    </dgm:pt>
    <dgm:pt modelId="{508BDB83-E63F-461E-AF94-4C30DE57C52C}" type="parTrans" cxnId="{AE464111-13C6-4B0F-86D2-CD3B43DD9014}">
      <dgm:prSet/>
      <dgm:spPr/>
      <dgm:t>
        <a:bodyPr/>
        <a:lstStyle/>
        <a:p>
          <a:endParaRPr lang="en-US" sz="1600"/>
        </a:p>
      </dgm:t>
    </dgm:pt>
    <dgm:pt modelId="{01C9B235-BB84-4D19-9A9B-950F455A0CFB}" type="sibTrans" cxnId="{AE464111-13C6-4B0F-86D2-CD3B43DD9014}">
      <dgm:prSet/>
      <dgm:spPr/>
      <dgm:t>
        <a:bodyPr/>
        <a:lstStyle/>
        <a:p>
          <a:endParaRPr lang="en-US" sz="1600"/>
        </a:p>
      </dgm:t>
    </dgm:pt>
    <dgm:pt modelId="{D9FD3905-7A40-4956-B1EB-29617FFFB6AA}">
      <dgm:prSet custT="1"/>
      <dgm:spPr/>
      <dgm:t>
        <a:bodyPr/>
        <a:lstStyle/>
        <a:p>
          <a:pPr rtl="0"/>
          <a:r>
            <a:rPr lang="en-US" sz="1600" dirty="0" smtClean="0"/>
            <a:t>If a vertically-propagating wave doesn't break, an aircraft would likely experience considerable wave action, but little turbulence.</a:t>
          </a:r>
          <a:endParaRPr lang="en-US" sz="1600" dirty="0"/>
        </a:p>
      </dgm:t>
    </dgm:pt>
    <dgm:pt modelId="{1DBBE2C0-969E-47DE-99CA-F55AA302E86F}" type="parTrans" cxnId="{0951D75A-145B-4E80-ACA7-540371E029FB}">
      <dgm:prSet/>
      <dgm:spPr/>
      <dgm:t>
        <a:bodyPr/>
        <a:lstStyle/>
        <a:p>
          <a:endParaRPr lang="en-US" sz="1600"/>
        </a:p>
      </dgm:t>
    </dgm:pt>
    <dgm:pt modelId="{3EFD096A-118A-44E8-8989-E59D8D3CEC45}" type="sibTrans" cxnId="{0951D75A-145B-4E80-ACA7-540371E029FB}">
      <dgm:prSet/>
      <dgm:spPr/>
      <dgm:t>
        <a:bodyPr/>
        <a:lstStyle/>
        <a:p>
          <a:endParaRPr lang="en-US" sz="1600"/>
        </a:p>
      </dgm:t>
    </dgm:pt>
    <dgm:pt modelId="{6D23DBDD-60B5-40F9-9973-96A615A76CFD}" type="pres">
      <dgm:prSet presAssocID="{91E15F67-C4DF-4051-8736-14C1CDBB0C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AA181-BC0C-4A10-A8E3-0A0BC919AE77}" type="pres">
      <dgm:prSet presAssocID="{B2800D44-CBE4-45D3-AD38-B6EA0EA3D7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09354-1670-49C9-ADBB-71943C986C8D}" type="pres">
      <dgm:prSet presAssocID="{01C9B235-BB84-4D19-9A9B-950F455A0CFB}" presName="sibTrans" presStyleLbl="sibTrans1D1" presStyleIdx="0" presStyleCnt="1"/>
      <dgm:spPr/>
      <dgm:t>
        <a:bodyPr/>
        <a:lstStyle/>
        <a:p>
          <a:endParaRPr lang="en-US"/>
        </a:p>
      </dgm:t>
    </dgm:pt>
    <dgm:pt modelId="{5B3D2A7E-9DF0-415F-BA82-B189F3451D85}" type="pres">
      <dgm:prSet presAssocID="{01C9B235-BB84-4D19-9A9B-950F455A0CFB}" presName="connectorText" presStyleLbl="sibTrans1D1" presStyleIdx="0" presStyleCnt="1"/>
      <dgm:spPr/>
      <dgm:t>
        <a:bodyPr/>
        <a:lstStyle/>
        <a:p>
          <a:endParaRPr lang="en-US"/>
        </a:p>
      </dgm:t>
    </dgm:pt>
    <dgm:pt modelId="{67F7681D-4C23-4191-A45C-4374A82CAEDD}" type="pres">
      <dgm:prSet presAssocID="{D9FD3905-7A40-4956-B1EB-29617FFFB6A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1D75A-145B-4E80-ACA7-540371E029FB}" srcId="{91E15F67-C4DF-4051-8736-14C1CDBB0C4F}" destId="{D9FD3905-7A40-4956-B1EB-29617FFFB6AA}" srcOrd="1" destOrd="0" parTransId="{1DBBE2C0-969E-47DE-99CA-F55AA302E86F}" sibTransId="{3EFD096A-118A-44E8-8989-E59D8D3CEC45}"/>
    <dgm:cxn modelId="{51C6368D-71BC-42FD-A19C-F3555EB19C53}" type="presOf" srcId="{91E15F67-C4DF-4051-8736-14C1CDBB0C4F}" destId="{6D23DBDD-60B5-40F9-9973-96A615A76CFD}" srcOrd="0" destOrd="0" presId="urn:microsoft.com/office/officeart/2005/8/layout/bProcess3"/>
    <dgm:cxn modelId="{1BD076DD-B628-4F54-96D4-430954942114}" type="presOf" srcId="{01C9B235-BB84-4D19-9A9B-950F455A0CFB}" destId="{5B3D2A7E-9DF0-415F-BA82-B189F3451D85}" srcOrd="1" destOrd="0" presId="urn:microsoft.com/office/officeart/2005/8/layout/bProcess3"/>
    <dgm:cxn modelId="{80BA0BDA-D625-486A-84E7-DDE5699905F3}" type="presOf" srcId="{B2800D44-CBE4-45D3-AD38-B6EA0EA3D79D}" destId="{8ABAA181-BC0C-4A10-A8E3-0A0BC919AE77}" srcOrd="0" destOrd="0" presId="urn:microsoft.com/office/officeart/2005/8/layout/bProcess3"/>
    <dgm:cxn modelId="{CB874746-C595-4AC9-ADA4-EC3BE63CCE66}" type="presOf" srcId="{D9FD3905-7A40-4956-B1EB-29617FFFB6AA}" destId="{67F7681D-4C23-4191-A45C-4374A82CAEDD}" srcOrd="0" destOrd="0" presId="urn:microsoft.com/office/officeart/2005/8/layout/bProcess3"/>
    <dgm:cxn modelId="{4049A418-E701-4351-B465-AEA7C18882CB}" type="presOf" srcId="{01C9B235-BB84-4D19-9A9B-950F455A0CFB}" destId="{9D209354-1670-49C9-ADBB-71943C986C8D}" srcOrd="0" destOrd="0" presId="urn:microsoft.com/office/officeart/2005/8/layout/bProcess3"/>
    <dgm:cxn modelId="{AE464111-13C6-4B0F-86D2-CD3B43DD9014}" srcId="{91E15F67-C4DF-4051-8736-14C1CDBB0C4F}" destId="{B2800D44-CBE4-45D3-AD38-B6EA0EA3D79D}" srcOrd="0" destOrd="0" parTransId="{508BDB83-E63F-461E-AF94-4C30DE57C52C}" sibTransId="{01C9B235-BB84-4D19-9A9B-950F455A0CFB}"/>
    <dgm:cxn modelId="{A657588D-21A7-4876-960D-350FF02D11FF}" type="presParOf" srcId="{6D23DBDD-60B5-40F9-9973-96A615A76CFD}" destId="{8ABAA181-BC0C-4A10-A8E3-0A0BC919AE77}" srcOrd="0" destOrd="0" presId="urn:microsoft.com/office/officeart/2005/8/layout/bProcess3"/>
    <dgm:cxn modelId="{CB30FDF3-AD09-4AB8-99AE-664BA8459CB8}" type="presParOf" srcId="{6D23DBDD-60B5-40F9-9973-96A615A76CFD}" destId="{9D209354-1670-49C9-ADBB-71943C986C8D}" srcOrd="1" destOrd="0" presId="urn:microsoft.com/office/officeart/2005/8/layout/bProcess3"/>
    <dgm:cxn modelId="{A0A4FE93-305A-4D2F-B2F7-4CA4436E7F83}" type="presParOf" srcId="{9D209354-1670-49C9-ADBB-71943C986C8D}" destId="{5B3D2A7E-9DF0-415F-BA82-B189F3451D85}" srcOrd="0" destOrd="0" presId="urn:microsoft.com/office/officeart/2005/8/layout/bProcess3"/>
    <dgm:cxn modelId="{B8D10B83-7C6E-41CF-A071-ADBEDC35E73D}" type="presParOf" srcId="{6D23DBDD-60B5-40F9-9973-96A615A76CFD}" destId="{67F7681D-4C23-4191-A45C-4374A82CAEDD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64392-188E-4044-9F12-EF3B9D9B11C8}">
      <dsp:nvSpPr>
        <dsp:cNvPr id="0" name=""/>
        <dsp:cNvSpPr/>
      </dsp:nvSpPr>
      <dsp:spPr>
        <a:xfrm>
          <a:off x="0" y="4015184"/>
          <a:ext cx="3962400" cy="1317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Typically within a few thousand feet of the mountain ridge crest</a:t>
          </a:r>
          <a:endParaRPr lang="en-US" sz="1500" kern="1200" dirty="0"/>
        </a:p>
      </dsp:txBody>
      <dsp:txXfrm>
        <a:off x="0" y="4015184"/>
        <a:ext cx="3962400" cy="1317873"/>
      </dsp:txXfrm>
    </dsp:sp>
    <dsp:sp modelId="{26F9024C-6437-416E-9622-29BE8B7D4E88}">
      <dsp:nvSpPr>
        <dsp:cNvPr id="0" name=""/>
        <dsp:cNvSpPr/>
      </dsp:nvSpPr>
      <dsp:spPr>
        <a:xfrm rot="10800000">
          <a:off x="0" y="2008063"/>
          <a:ext cx="3962400" cy="2026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Often found downstream of the rotor zone, although a weak rotor may exist under each lee wave. </a:t>
          </a:r>
          <a:endParaRPr lang="en-US" sz="1500" kern="1200" dirty="0"/>
        </a:p>
      </dsp:txBody>
      <dsp:txXfrm rot="10800000">
        <a:off x="0" y="2008063"/>
        <a:ext cx="3962400" cy="1317011"/>
      </dsp:txXfrm>
    </dsp:sp>
    <dsp:sp modelId="{C50AA864-0498-46DA-8A9D-9396454AB950}">
      <dsp:nvSpPr>
        <dsp:cNvPr id="0" name=""/>
        <dsp:cNvSpPr/>
      </dsp:nvSpPr>
      <dsp:spPr>
        <a:xfrm rot="10800000">
          <a:off x="0" y="942"/>
          <a:ext cx="3962400" cy="202688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Lee waves whose energy does not propagate vertically because of strong wind shear or low stability above are said to be "</a:t>
          </a: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trapped</a:t>
          </a:r>
          <a:r>
            <a:rPr lang="en-US" sz="1500" kern="1200" dirty="0" smtClean="0"/>
            <a:t>." </a:t>
          </a:r>
          <a:endParaRPr lang="en-US" sz="1500" kern="1200" dirty="0"/>
        </a:p>
      </dsp:txBody>
      <dsp:txXfrm rot="10800000">
        <a:off x="0" y="942"/>
        <a:ext cx="3962400" cy="13170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D0120-F30A-4138-A348-FBEF0C887E6A}">
      <dsp:nvSpPr>
        <dsp:cNvPr id="0" name=""/>
        <dsp:cNvSpPr/>
      </dsp:nvSpPr>
      <dsp:spPr>
        <a:xfrm>
          <a:off x="0" y="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E49C2-46BE-4504-8976-A71A8B866374}">
      <dsp:nvSpPr>
        <dsp:cNvPr id="0" name=""/>
        <dsp:cNvSpPr/>
      </dsp:nvSpPr>
      <dsp:spPr>
        <a:xfrm>
          <a:off x="0" y="0"/>
          <a:ext cx="4038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Turbulence is generally below 25,000 feet. </a:t>
          </a:r>
          <a:endParaRPr lang="en-US" sz="2800" kern="1200" dirty="0"/>
        </a:p>
      </dsp:txBody>
      <dsp:txXfrm>
        <a:off x="0" y="0"/>
        <a:ext cx="4038600" cy="2262981"/>
      </dsp:txXfrm>
    </dsp:sp>
    <dsp:sp modelId="{2BDDA6AB-985C-46D4-ADA8-02C598743C89}">
      <dsp:nvSpPr>
        <dsp:cNvPr id="0" name=""/>
        <dsp:cNvSpPr/>
      </dsp:nvSpPr>
      <dsp:spPr>
        <a:xfrm>
          <a:off x="0" y="2262981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5543F-8A11-4BCD-A342-7F1BEA898961}">
      <dsp:nvSpPr>
        <dsp:cNvPr id="0" name=""/>
        <dsp:cNvSpPr/>
      </dsp:nvSpPr>
      <dsp:spPr>
        <a:xfrm>
          <a:off x="0" y="2262981"/>
          <a:ext cx="403860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Strong turbulence can develop below the lenticular cloud base.</a:t>
          </a:r>
          <a:endParaRPr lang="en-US" sz="2800" kern="1200"/>
        </a:p>
      </dsp:txBody>
      <dsp:txXfrm>
        <a:off x="0" y="2262981"/>
        <a:ext cx="4038600" cy="22629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A1379-7370-4766-BE98-BC67D896BEE5}">
      <dsp:nvSpPr>
        <dsp:cNvPr id="0" name=""/>
        <dsp:cNvSpPr/>
      </dsp:nvSpPr>
      <dsp:spPr>
        <a:xfrm>
          <a:off x="370112" y="188168"/>
          <a:ext cx="3145975" cy="1185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Usually associated with breaking waves</a:t>
          </a:r>
          <a:endParaRPr lang="en-US" sz="1600" kern="1200" dirty="0"/>
        </a:p>
      </dsp:txBody>
      <dsp:txXfrm>
        <a:off x="427976" y="246032"/>
        <a:ext cx="3030247" cy="1069615"/>
      </dsp:txXfrm>
    </dsp:sp>
    <dsp:sp modelId="{23E530E2-5337-4A55-AC06-C41BB68D7A05}">
      <dsp:nvSpPr>
        <dsp:cNvPr id="0" name=""/>
        <dsp:cNvSpPr/>
      </dsp:nvSpPr>
      <dsp:spPr>
        <a:xfrm>
          <a:off x="370112" y="1674208"/>
          <a:ext cx="3145975" cy="1185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extreme cases, winds can exceed 100 knots (double or triple the wind speed at mountaintop level)</a:t>
          </a:r>
          <a:endParaRPr lang="en-US" sz="1600" kern="1200" dirty="0"/>
        </a:p>
      </dsp:txBody>
      <dsp:txXfrm>
        <a:off x="427976" y="1732072"/>
        <a:ext cx="3030247" cy="1069615"/>
      </dsp:txXfrm>
    </dsp:sp>
    <dsp:sp modelId="{5C03BE65-9AC2-4DE8-986D-E8A637E37FCD}">
      <dsp:nvSpPr>
        <dsp:cNvPr id="0" name=""/>
        <dsp:cNvSpPr/>
      </dsp:nvSpPr>
      <dsp:spPr>
        <a:xfrm>
          <a:off x="370112" y="3160248"/>
          <a:ext cx="3145975" cy="1185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Leads to turbulence and wind shear at the surface. </a:t>
          </a:r>
          <a:endParaRPr lang="en-US" sz="1600" kern="1200" dirty="0"/>
        </a:p>
      </dsp:txBody>
      <dsp:txXfrm>
        <a:off x="427976" y="3218112"/>
        <a:ext cx="3030247" cy="1069615"/>
      </dsp:txXfrm>
    </dsp:sp>
    <dsp:sp modelId="{7CF6F61E-C5BE-4BD1-9E9A-9BB4186C6CC9}">
      <dsp:nvSpPr>
        <dsp:cNvPr id="0" name=""/>
        <dsp:cNvSpPr/>
      </dsp:nvSpPr>
      <dsp:spPr>
        <a:xfrm>
          <a:off x="370112" y="4646287"/>
          <a:ext cx="3145975" cy="1185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Often abruptly end at the </a:t>
          </a:r>
          <a:r>
            <a:rPr lang="en-US" sz="1600" kern="1200" dirty="0" smtClean="0"/>
            <a:t>jump region, </a:t>
          </a:r>
          <a:r>
            <a:rPr lang="en-US" sz="1600" kern="1200" dirty="0" smtClean="0"/>
            <a:t>although more moderate turbulence can exist downstream. </a:t>
          </a:r>
          <a:endParaRPr lang="en-US" sz="1600" kern="1200" dirty="0"/>
        </a:p>
      </dsp:txBody>
      <dsp:txXfrm>
        <a:off x="427976" y="4704151"/>
        <a:ext cx="3030247" cy="10696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6DAAA-BB80-4FC2-BA6C-6B20EB9E1AFC}">
      <dsp:nvSpPr>
        <dsp:cNvPr id="0" name=""/>
        <dsp:cNvSpPr/>
      </dsp:nvSpPr>
      <dsp:spPr>
        <a:xfrm>
          <a:off x="2041410" y="347"/>
          <a:ext cx="1979809" cy="989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Supported by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AOPA &amp; NTSB</a:t>
          </a:r>
          <a:endParaRPr lang="en-US" sz="1600" kern="1200" dirty="0"/>
        </a:p>
      </dsp:txBody>
      <dsp:txXfrm>
        <a:off x="2041410" y="347"/>
        <a:ext cx="1979809" cy="989904"/>
      </dsp:txXfrm>
    </dsp:sp>
    <dsp:sp modelId="{094AFA9C-C28E-4AD3-BF33-18BA7029D997}">
      <dsp:nvSpPr>
        <dsp:cNvPr id="0" name=""/>
        <dsp:cNvSpPr/>
      </dsp:nvSpPr>
      <dsp:spPr>
        <a:xfrm>
          <a:off x="4436979" y="347"/>
          <a:ext cx="1979809" cy="989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Now includes a Mountain Wave entry option</a:t>
          </a:r>
          <a:endParaRPr lang="en-US" sz="1600" kern="1200" dirty="0"/>
        </a:p>
      </dsp:txBody>
      <dsp:txXfrm>
        <a:off x="4436979" y="347"/>
        <a:ext cx="1979809" cy="9899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1EE65-4501-4A7A-ACB1-A80F96810201}">
      <dsp:nvSpPr>
        <dsp:cNvPr id="0" name=""/>
        <dsp:cNvSpPr/>
      </dsp:nvSpPr>
      <dsp:spPr>
        <a:xfrm>
          <a:off x="2309019" y="0"/>
          <a:ext cx="4525962" cy="452596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BA4DF-0410-48C6-BCD7-68B99CAD5E38}">
      <dsp:nvSpPr>
        <dsp:cNvPr id="0" name=""/>
        <dsp:cNvSpPr/>
      </dsp:nvSpPr>
      <dsp:spPr>
        <a:xfrm>
          <a:off x="2738985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Visual Indicators</a:t>
          </a:r>
          <a:endParaRPr lang="en-US" sz="2100" kern="1200" dirty="0"/>
        </a:p>
      </dsp:txBody>
      <dsp:txXfrm>
        <a:off x="2825151" y="516132"/>
        <a:ext cx="1592793" cy="1592793"/>
      </dsp:txXfrm>
    </dsp:sp>
    <dsp:sp modelId="{8BBA295D-B491-4226-B97A-814EC6847C02}">
      <dsp:nvSpPr>
        <dsp:cNvPr id="0" name=""/>
        <dsp:cNvSpPr/>
      </dsp:nvSpPr>
      <dsp:spPr>
        <a:xfrm>
          <a:off x="46398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Types of Waves</a:t>
          </a:r>
          <a:endParaRPr lang="en-US" sz="2100" kern="1200" dirty="0"/>
        </a:p>
      </dsp:txBody>
      <dsp:txXfrm>
        <a:off x="4726055" y="516132"/>
        <a:ext cx="1592793" cy="1592793"/>
      </dsp:txXfrm>
    </dsp:sp>
    <dsp:sp modelId="{0B5F6108-48D8-4EB5-BA76-EB91FFE6390D}">
      <dsp:nvSpPr>
        <dsp:cNvPr id="0" name=""/>
        <dsp:cNvSpPr/>
      </dsp:nvSpPr>
      <dsp:spPr>
        <a:xfrm>
          <a:off x="2738985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Downslope Winds</a:t>
          </a:r>
          <a:endParaRPr lang="en-US" sz="2100" kern="1200" dirty="0"/>
        </a:p>
      </dsp:txBody>
      <dsp:txXfrm>
        <a:off x="2825151" y="2417036"/>
        <a:ext cx="1592793" cy="1592793"/>
      </dsp:txXfrm>
    </dsp:sp>
    <dsp:sp modelId="{1489CFE6-6163-4738-9CCD-63F8A2AFE15D}">
      <dsp:nvSpPr>
        <dsp:cNvPr id="0" name=""/>
        <dsp:cNvSpPr/>
      </dsp:nvSpPr>
      <dsp:spPr>
        <a:xfrm>
          <a:off x="46398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PIREPs</a:t>
          </a:r>
          <a:endParaRPr lang="en-US" sz="2100" kern="1200" dirty="0"/>
        </a:p>
      </dsp:txBody>
      <dsp:txXfrm>
        <a:off x="4726055" y="2417036"/>
        <a:ext cx="1592793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F2A745-1013-41D1-BFA1-26B41319DC2F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75059E-4808-42C6-BBDA-98C9298477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viationweather.gov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eather.gov/zl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39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Mountain Waves:</a:t>
            </a:r>
            <a:br>
              <a:rPr lang="en-US" dirty="0" smtClean="0"/>
            </a:br>
            <a:r>
              <a:rPr lang="en-US" dirty="0" smtClean="0"/>
              <a:t>Forecasting &amp; Tools for </a:t>
            </a:r>
            <a:br>
              <a:rPr lang="en-US" dirty="0" smtClean="0"/>
            </a:br>
            <a:r>
              <a:rPr lang="en-US" dirty="0" smtClean="0"/>
              <a:t>Pilot Preparedness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6" y="5257800"/>
            <a:ext cx="9111343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Sarah </a:t>
            </a:r>
            <a:r>
              <a:rPr lang="en-US" dirty="0" err="1" smtClean="0">
                <a:solidFill>
                  <a:schemeClr val="bg1"/>
                </a:solidFill>
              </a:rPr>
              <a:t>Rogowski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900" dirty="0" smtClean="0">
                <a:solidFill>
                  <a:schemeClr val="bg1"/>
                </a:solidFill>
              </a:rPr>
              <a:t>Meteorologist, NWS CWSU Salt Lake City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Scott Birch</a:t>
            </a:r>
          </a:p>
          <a:p>
            <a:pPr algn="l"/>
            <a:r>
              <a:rPr lang="en-US" sz="1900" dirty="0" smtClean="0">
                <a:solidFill>
                  <a:schemeClr val="bg1"/>
                </a:solidFill>
              </a:rPr>
              <a:t>Regional Aviation Meteorologist, NWS Western Region Headquarters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</a:t>
            </a:r>
            <a:br>
              <a:rPr lang="en-US" dirty="0" smtClean="0"/>
            </a:br>
            <a:r>
              <a:rPr lang="en-US" dirty="0" smtClean="0"/>
              <a:t>Waves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323813"/>
              </p:ext>
            </p:extLst>
          </p:nvPr>
        </p:nvGraphicFramePr>
        <p:xfrm>
          <a:off x="228600" y="4495800"/>
          <a:ext cx="8763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43" y="304800"/>
            <a:ext cx="5486401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Lee Waves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99679925"/>
              </p:ext>
            </p:extLst>
          </p:nvPr>
        </p:nvGraphicFramePr>
        <p:xfrm>
          <a:off x="228600" y="1219200"/>
          <a:ext cx="396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720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3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Lee Waves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83607067"/>
              </p:ext>
            </p:extLst>
          </p:nvPr>
        </p:nvGraphicFramePr>
        <p:xfrm>
          <a:off x="4648200" y="148132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Downslope Winds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5720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8431455"/>
              </p:ext>
            </p:extLst>
          </p:nvPr>
        </p:nvGraphicFramePr>
        <p:xfrm>
          <a:off x="5105400" y="685800"/>
          <a:ext cx="3886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487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u="sng" dirty="0" smtClean="0"/>
              <a:t>Jump Region</a:t>
            </a:r>
            <a:r>
              <a:rPr lang="en-US" dirty="0" smtClean="0"/>
              <a:t>: extremely </a:t>
            </a:r>
            <a:r>
              <a:rPr lang="en-US" dirty="0"/>
              <a:t>turbulent area that can extend up to 10,000 feet</a:t>
            </a:r>
          </a:p>
        </p:txBody>
      </p:sp>
    </p:spTree>
    <p:extLst>
      <p:ext uri="{BB962C8B-B14F-4D97-AF65-F5344CB8AC3E}">
        <p14:creationId xmlns:p14="http://schemas.microsoft.com/office/powerpoint/2010/main" val="10893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aviationweather.gov</a:t>
            </a:r>
            <a:endParaRPr lang="en-US" dirty="0" smtClean="0"/>
          </a:p>
          <a:p>
            <a:pPr lvl="1"/>
            <a:r>
              <a:rPr lang="en-US" sz="1800" dirty="0" smtClean="0"/>
              <a:t>Forecast -&gt; Turbulence -&gt; GTG</a:t>
            </a:r>
          </a:p>
          <a:p>
            <a:pPr lvl="2"/>
            <a:r>
              <a:rPr lang="en-US" sz="1600" dirty="0" smtClean="0"/>
              <a:t>Look for bright colors!</a:t>
            </a:r>
          </a:p>
          <a:p>
            <a:pPr lvl="1"/>
            <a:r>
              <a:rPr lang="en-US" sz="1800" dirty="0" smtClean="0"/>
              <a:t>Tools -&gt; GFA Tool -&gt; Winds</a:t>
            </a:r>
          </a:p>
          <a:p>
            <a:pPr lvl="2"/>
            <a:r>
              <a:rPr lang="en-US" sz="1600" dirty="0" smtClean="0"/>
              <a:t>Look for cross-barrier (perpendicular) winds at ridge top &amp; jet stream levels</a:t>
            </a:r>
          </a:p>
          <a:p>
            <a:pPr lvl="2"/>
            <a:r>
              <a:rPr lang="en-US" sz="1600" dirty="0" smtClean="0"/>
              <a:t>Look for gusty surface winds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Mountain </a:t>
            </a:r>
            <a:r>
              <a:rPr lang="en-US" smtClean="0"/>
              <a:t>Wave Forecasts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376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32485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weather.gov/</a:t>
            </a:r>
            <a:r>
              <a:rPr lang="en-US" dirty="0" err="1" smtClean="0">
                <a:hlinkClick r:id="rId2"/>
              </a:rPr>
              <a:t>zlc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“Weather Story” image on the top right corner</a:t>
            </a:r>
          </a:p>
          <a:p>
            <a:pPr lvl="1"/>
            <a:r>
              <a:rPr lang="en-US" dirty="0" smtClean="0"/>
              <a:t>Current Hazards -&gt; CWAs and MISs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Mountain Wave Forecasts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1" y="2971800"/>
            <a:ext cx="4504989" cy="338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31" y="2971800"/>
            <a:ext cx="417286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8077200" cy="2328672"/>
          </a:xfrm>
        </p:spPr>
        <p:txBody>
          <a:bodyPr/>
          <a:lstStyle/>
          <a:p>
            <a:r>
              <a:rPr lang="en-US" dirty="0" smtClean="0"/>
              <a:t>No official ICAO criteria for severity!!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649042"/>
              </p:ext>
            </p:extLst>
          </p:nvPr>
        </p:nvGraphicFramePr>
        <p:xfrm>
          <a:off x="533400" y="2209800"/>
          <a:ext cx="8001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Wave Intensity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 &amp; Down Drafts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Speed Change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Net Altitude Change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350-599 </a:t>
                      </a:r>
                      <a:r>
                        <a:rPr lang="en-US" dirty="0" err="1" smtClean="0"/>
                        <a:t>ft</a:t>
                      </a:r>
                      <a:r>
                        <a:rPr lang="en-US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+/- 15-24 KT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500-999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&gt;=600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&gt;= +/- 25 KT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Mountain Waves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919728"/>
            <a:ext cx="8077200" cy="2328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General criteria developed to create a more consistent forecast/product.</a:t>
            </a:r>
          </a:p>
          <a:p>
            <a:r>
              <a:rPr lang="en-US" dirty="0" smtClean="0"/>
              <a:t>PIREPs with DETAILS are key in providing quality data to pilots!!</a:t>
            </a:r>
          </a:p>
        </p:txBody>
      </p:sp>
    </p:spTree>
    <p:extLst>
      <p:ext uri="{BB962C8B-B14F-4D97-AF65-F5344CB8AC3E}">
        <p14:creationId xmlns:p14="http://schemas.microsoft.com/office/powerpoint/2010/main" val="32802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2185657"/>
              </p:ext>
            </p:extLst>
          </p:nvPr>
        </p:nvGraphicFramePr>
        <p:xfrm>
          <a:off x="304800" y="5257800"/>
          <a:ext cx="8458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u="sng" dirty="0"/>
              <a:t>https://aviationweather.gov/pirep/submit </a:t>
            </a:r>
            <a:r>
              <a:rPr lang="en-US" sz="3200" u="sng" dirty="0" smtClean="0"/>
              <a:t> </a:t>
            </a:r>
            <a:endParaRPr lang="en-US" sz="32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4885"/>
            <a:ext cx="4041775" cy="37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38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7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Mountain Waves Can Ruin Your Flight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4518171"/>
              </p:ext>
            </p:extLst>
          </p:nvPr>
        </p:nvGraphicFramePr>
        <p:xfrm>
          <a:off x="0" y="1481138"/>
          <a:ext cx="9144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0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Mountain Waves Can Ruin Your Flight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3723504"/>
              </p:ext>
            </p:extLst>
          </p:nvPr>
        </p:nvGraphicFramePr>
        <p:xfrm>
          <a:off x="0" y="1481138"/>
          <a:ext cx="9144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1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Wave Visual Indicators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1304867"/>
              </p:ext>
            </p:extLst>
          </p:nvPr>
        </p:nvGraphicFramePr>
        <p:xfrm>
          <a:off x="152400" y="1481328"/>
          <a:ext cx="8763000" cy="522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8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08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Mountain Wave Visual Indicators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Lenticular Clouds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3608240"/>
              </p:ext>
            </p:extLst>
          </p:nvPr>
        </p:nvGraphicFramePr>
        <p:xfrm>
          <a:off x="228600" y="5105400"/>
          <a:ext cx="8610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71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Wave Visual Indicators:</a:t>
            </a:r>
            <a:br>
              <a:rPr lang="en-US" dirty="0" smtClean="0"/>
            </a:br>
            <a:r>
              <a:rPr lang="en-US" dirty="0" smtClean="0"/>
              <a:t>Cap Clouds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4442676"/>
              </p:ext>
            </p:extLst>
          </p:nvPr>
        </p:nvGraphicFramePr>
        <p:xfrm>
          <a:off x="457200" y="148132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86" y="990600"/>
            <a:ext cx="402771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86" y="3962400"/>
            <a:ext cx="4017927" cy="277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Mountain Wave Visual Indicators:</a:t>
            </a:r>
            <a:br>
              <a:rPr lang="en-US" dirty="0" smtClean="0"/>
            </a:br>
            <a:r>
              <a:rPr lang="en-US" dirty="0" smtClean="0"/>
              <a:t>Rotors &amp; Rotor Clouds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4966361"/>
              </p:ext>
            </p:extLst>
          </p:nvPr>
        </p:nvGraphicFramePr>
        <p:xfrm>
          <a:off x="304800" y="1600200"/>
          <a:ext cx="876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6172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Contains strong turbulence and should be avoided by pilots. </a:t>
            </a:r>
          </a:p>
        </p:txBody>
      </p:sp>
    </p:spTree>
    <p:extLst>
      <p:ext uri="{BB962C8B-B14F-4D97-AF65-F5344CB8AC3E}">
        <p14:creationId xmlns:p14="http://schemas.microsoft.com/office/powerpoint/2010/main" val="34484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9146411"/>
              </p:ext>
            </p:extLst>
          </p:nvPr>
        </p:nvGraphicFramePr>
        <p:xfrm>
          <a:off x="228600" y="5486400"/>
          <a:ext cx="8763000" cy="117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GOES-R Satellite Capabilities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34200" cy="383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98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6286473"/>
              </p:ext>
            </p:extLst>
          </p:nvPr>
        </p:nvGraphicFramePr>
        <p:xfrm>
          <a:off x="457200" y="1481328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Vertically Propagating Waves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79489921"/>
              </p:ext>
            </p:extLst>
          </p:nvPr>
        </p:nvGraphicFramePr>
        <p:xfrm>
          <a:off x="5410200" y="1371600"/>
          <a:ext cx="3429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3542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643735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Often most severe within the first wavelength downwind of the mountain barrier. </a:t>
            </a:r>
          </a:p>
        </p:txBody>
      </p:sp>
    </p:spTree>
    <p:extLst>
      <p:ext uri="{BB962C8B-B14F-4D97-AF65-F5344CB8AC3E}">
        <p14:creationId xmlns:p14="http://schemas.microsoft.com/office/powerpoint/2010/main" val="15877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869</TotalTime>
  <Words>611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Mountain Waves: Forecasting &amp; Tools for  Pilot Preparedness</vt:lpstr>
      <vt:lpstr>Mountain Waves Can Ruin Your Flight</vt:lpstr>
      <vt:lpstr>Mountain Wave Visual Indicators</vt:lpstr>
      <vt:lpstr>Mountain Wave Visual Indicators Lenticular Clouds</vt:lpstr>
      <vt:lpstr>Mountain Wave Visual Indicators: Cap Clouds</vt:lpstr>
      <vt:lpstr>Mountain Wave Visual Indicators: Rotors &amp; Rotor Clouds</vt:lpstr>
      <vt:lpstr>GOES-R Satellite Capabilities</vt:lpstr>
      <vt:lpstr>Types of Waves</vt:lpstr>
      <vt:lpstr>Vertically Propagating Waves</vt:lpstr>
      <vt:lpstr>Breaking  Waves</vt:lpstr>
      <vt:lpstr>Trapped Lee Waves</vt:lpstr>
      <vt:lpstr>Trapped Lee Waves</vt:lpstr>
      <vt:lpstr>Downslope Winds</vt:lpstr>
      <vt:lpstr>Resources for Mountain Wave Forecasts</vt:lpstr>
      <vt:lpstr>Resources for Mountain Wave Forecasts</vt:lpstr>
      <vt:lpstr>Severity of Mountain Waves</vt:lpstr>
      <vt:lpstr>https://aviationweather.gov/pirep/submit  </vt:lpstr>
      <vt:lpstr>Mountain Waves Can Ruin Your Flight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Waves: Forecasting &amp; Tools for  Pilot Preparedness</dc:title>
  <dc:creator>Sarah Rogowski</dc:creator>
  <cp:lastModifiedBy>Sarah Rogowski</cp:lastModifiedBy>
  <cp:revision>27</cp:revision>
  <dcterms:created xsi:type="dcterms:W3CDTF">2018-07-26T15:36:10Z</dcterms:created>
  <dcterms:modified xsi:type="dcterms:W3CDTF">2018-08-24T18:06:33Z</dcterms:modified>
</cp:coreProperties>
</file>